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5"/>
  </p:notesMasterIdLst>
  <p:handoutMasterIdLst>
    <p:handoutMasterId r:id="rId16"/>
  </p:handoutMasterIdLst>
  <p:sldIdLst>
    <p:sldId id="256" r:id="rId2"/>
    <p:sldId id="311" r:id="rId3"/>
    <p:sldId id="312" r:id="rId4"/>
    <p:sldId id="317" r:id="rId5"/>
    <p:sldId id="313" r:id="rId6"/>
    <p:sldId id="314" r:id="rId7"/>
    <p:sldId id="318" r:id="rId8"/>
    <p:sldId id="319" r:id="rId9"/>
    <p:sldId id="320" r:id="rId10"/>
    <p:sldId id="321" r:id="rId11"/>
    <p:sldId id="315" r:id="rId12"/>
    <p:sldId id="316" r:id="rId13"/>
    <p:sldId id="322" r:id="rId14"/>
  </p:sldIdLst>
  <p:sldSz cx="9144000" cy="6858000" type="screen4x3"/>
  <p:notesSz cx="6735763" cy="9866313"/>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3333CC"/>
    <a:srgbClr val="0000FF"/>
    <a:srgbClr val="3399FF"/>
    <a:srgbClr val="F8F8F8"/>
    <a:srgbClr val="FFFFCC"/>
    <a:srgbClr val="FFCC99"/>
    <a:srgbClr val="FFCCFF"/>
    <a:srgbClr val="CC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22" autoAdjust="0"/>
    <p:restoredTop sz="82143" autoAdjust="0"/>
  </p:normalViewPr>
  <p:slideViewPr>
    <p:cSldViewPr>
      <p:cViewPr>
        <p:scale>
          <a:sx n="120" d="100"/>
          <a:sy n="120" d="100"/>
        </p:scale>
        <p:origin x="-1476" y="1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3972" y="-84"/>
      </p:cViewPr>
      <p:guideLst>
        <p:guide orient="horz" pos="3109"/>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376" tIns="45688" rIns="91376" bIns="45688" numCol="1" anchor="t" anchorCtr="0" compatLnSpc="1">
            <a:prstTxWarp prst="textNoShape">
              <a:avLst/>
            </a:prstTxWarp>
          </a:bodyPr>
          <a:lstStyle>
            <a:lvl1pPr>
              <a:defRPr sz="1200">
                <a:latin typeface="Times New Roman" charset="0"/>
                <a:ea typeface="ＭＳ Ｐゴシック" charset="-128"/>
              </a:defRPr>
            </a:lvl1pPr>
          </a:lstStyle>
          <a:p>
            <a:pPr>
              <a:defRPr/>
            </a:pPr>
            <a:endParaRPr lang="ja-JP" altLang="en-US" dirty="0"/>
          </a:p>
        </p:txBody>
      </p:sp>
      <p:sp>
        <p:nvSpPr>
          <p:cNvPr id="37891" name="Rectangle 3"/>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376" tIns="45688" rIns="91376" bIns="45688" numCol="1" anchor="t" anchorCtr="0" compatLnSpc="1">
            <a:prstTxWarp prst="textNoShape">
              <a:avLst/>
            </a:prstTxWarp>
          </a:bodyPr>
          <a:lstStyle>
            <a:lvl1pPr algn="r">
              <a:defRPr sz="1200">
                <a:latin typeface="Times New Roman" charset="0"/>
                <a:ea typeface="ＭＳ Ｐゴシック" charset="-128"/>
              </a:defRPr>
            </a:lvl1pPr>
          </a:lstStyle>
          <a:p>
            <a:pPr>
              <a:defRPr/>
            </a:pPr>
            <a:endParaRPr lang="ja-JP" altLang="en-US" dirty="0"/>
          </a:p>
        </p:txBody>
      </p:sp>
      <p:sp>
        <p:nvSpPr>
          <p:cNvPr id="37892"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376" tIns="45688" rIns="91376" bIns="45688" numCol="1" anchor="b" anchorCtr="0" compatLnSpc="1">
            <a:prstTxWarp prst="textNoShape">
              <a:avLst/>
            </a:prstTxWarp>
          </a:bodyPr>
          <a:lstStyle>
            <a:lvl1pPr>
              <a:defRPr sz="1200">
                <a:latin typeface="Times New Roman" charset="0"/>
                <a:ea typeface="ＭＳ Ｐゴシック" charset="-128"/>
              </a:defRPr>
            </a:lvl1pPr>
          </a:lstStyle>
          <a:p>
            <a:pPr>
              <a:defRPr/>
            </a:pPr>
            <a:endParaRPr lang="ja-JP" altLang="en-US" dirty="0"/>
          </a:p>
        </p:txBody>
      </p:sp>
      <p:sp>
        <p:nvSpPr>
          <p:cNvPr id="37893" name="Rectangle 5"/>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376" tIns="45688" rIns="91376" bIns="45688" numCol="1" anchor="b" anchorCtr="0" compatLnSpc="1">
            <a:prstTxWarp prst="textNoShape">
              <a:avLst/>
            </a:prstTxWarp>
          </a:bodyPr>
          <a:lstStyle>
            <a:lvl1pPr algn="r">
              <a:defRPr sz="1200">
                <a:latin typeface="Times New Roman" charset="0"/>
                <a:ea typeface="ＭＳ Ｐゴシック" charset="-128"/>
              </a:defRPr>
            </a:lvl1pPr>
          </a:lstStyle>
          <a:p>
            <a:pPr>
              <a:defRPr/>
            </a:pPr>
            <a:fld id="{95004806-AB5D-4452-B2D7-E8C1DB3DF839}" type="slidenum">
              <a:rPr lang="ja-JP" altLang="en-US"/>
              <a:pPr>
                <a:defRPr/>
              </a:pPr>
              <a:t>‹#›</a:t>
            </a:fld>
            <a:endParaRPr lang="ja-JP" altLang="en-US" dirty="0"/>
          </a:p>
        </p:txBody>
      </p:sp>
    </p:spTree>
    <p:extLst>
      <p:ext uri="{BB962C8B-B14F-4D97-AF65-F5344CB8AC3E}">
        <p14:creationId xmlns:p14="http://schemas.microsoft.com/office/powerpoint/2010/main" val="40355638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376" tIns="45688" rIns="91376" bIns="45688" numCol="1" anchor="t" anchorCtr="0" compatLnSpc="1">
            <a:prstTxWarp prst="textNoShape">
              <a:avLst/>
            </a:prstTxWarp>
          </a:bodyPr>
          <a:lstStyle>
            <a:lvl1pPr>
              <a:defRPr sz="1200">
                <a:latin typeface="Times New Roman" charset="0"/>
                <a:ea typeface="ＭＳ Ｐゴシック" charset="-128"/>
              </a:defRPr>
            </a:lvl1pPr>
          </a:lstStyle>
          <a:p>
            <a:pPr>
              <a:defRPr/>
            </a:pPr>
            <a:endParaRPr lang="ja-JP" altLang="en-US" dirty="0"/>
          </a:p>
        </p:txBody>
      </p:sp>
      <p:sp>
        <p:nvSpPr>
          <p:cNvPr id="28675" name="Rectangle 4"/>
          <p:cNvSpPr>
            <a:spLocks noGrp="1" noRot="1" noChangeAspect="1" noChangeArrowheads="1" noTextEdit="1"/>
          </p:cNvSpPr>
          <p:nvPr>
            <p:ph type="sldImg" idx="2"/>
          </p:nvPr>
        </p:nvSpPr>
        <p:spPr bwMode="auto">
          <a:xfrm>
            <a:off x="900113" y="738188"/>
            <a:ext cx="4935537" cy="37036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5" name="Rectangle 5"/>
          <p:cNvSpPr>
            <a:spLocks noGrp="1" noChangeArrowheads="1"/>
          </p:cNvSpPr>
          <p:nvPr>
            <p:ph type="body" sz="quarter" idx="3"/>
          </p:nvPr>
        </p:nvSpPr>
        <p:spPr bwMode="auto">
          <a:xfrm>
            <a:off x="896938" y="4686300"/>
            <a:ext cx="4941887" cy="4441825"/>
          </a:xfrm>
          <a:prstGeom prst="rect">
            <a:avLst/>
          </a:prstGeom>
          <a:noFill/>
          <a:ln w="9525">
            <a:noFill/>
            <a:miter lim="800000"/>
            <a:headEnd/>
            <a:tailEnd/>
          </a:ln>
          <a:effectLst/>
        </p:spPr>
        <p:txBody>
          <a:bodyPr vert="horz" wrap="square" lIns="91376" tIns="45688" rIns="91376" bIns="4568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40966"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1376" tIns="45688" rIns="91376" bIns="45688" numCol="1" anchor="b" anchorCtr="0" compatLnSpc="1">
            <a:prstTxWarp prst="textNoShape">
              <a:avLst/>
            </a:prstTxWarp>
          </a:bodyPr>
          <a:lstStyle>
            <a:lvl1pPr>
              <a:defRPr sz="1200">
                <a:latin typeface="Times New Roman" charset="0"/>
                <a:ea typeface="ＭＳ Ｐゴシック" charset="-128"/>
              </a:defRPr>
            </a:lvl1pPr>
          </a:lstStyle>
          <a:p>
            <a:pPr>
              <a:defRPr/>
            </a:pPr>
            <a:endParaRPr lang="ja-JP" altLang="en-US" dirty="0"/>
          </a:p>
        </p:txBody>
      </p:sp>
      <p:sp>
        <p:nvSpPr>
          <p:cNvPr id="40967" name="Rectangle 7"/>
          <p:cNvSpPr>
            <a:spLocks noGrp="1" noChangeArrowheads="1"/>
          </p:cNvSpPr>
          <p:nvPr>
            <p:ph type="sldNum" sz="quarter" idx="5"/>
          </p:nvPr>
        </p:nvSpPr>
        <p:spPr bwMode="auto">
          <a:xfrm>
            <a:off x="3816350" y="9372600"/>
            <a:ext cx="2919413" cy="493713"/>
          </a:xfrm>
          <a:prstGeom prst="rect">
            <a:avLst/>
          </a:prstGeom>
          <a:noFill/>
          <a:ln w="9525">
            <a:noFill/>
            <a:miter lim="800000"/>
            <a:headEnd/>
            <a:tailEnd/>
          </a:ln>
          <a:effectLst/>
        </p:spPr>
        <p:txBody>
          <a:bodyPr vert="horz" wrap="square" lIns="91376" tIns="45688" rIns="91376" bIns="45688" numCol="1" anchor="b" anchorCtr="0" compatLnSpc="1">
            <a:prstTxWarp prst="textNoShape">
              <a:avLst/>
            </a:prstTxWarp>
          </a:bodyPr>
          <a:lstStyle>
            <a:lvl1pPr algn="r">
              <a:defRPr sz="1200">
                <a:latin typeface="Times New Roman" charset="0"/>
                <a:ea typeface="ＭＳ Ｐゴシック" charset="-128"/>
              </a:defRPr>
            </a:lvl1pPr>
          </a:lstStyle>
          <a:p>
            <a:pPr>
              <a:defRPr/>
            </a:pPr>
            <a:fld id="{E132E10B-74B3-4B48-967B-77295BD3D4B9}" type="slidenum">
              <a:rPr lang="ja-JP" altLang="en-US"/>
              <a:pPr>
                <a:defRPr/>
              </a:pPr>
              <a:t>‹#›</a:t>
            </a:fld>
            <a:endParaRPr lang="ja-JP" altLang="en-US" dirty="0"/>
          </a:p>
        </p:txBody>
      </p:sp>
    </p:spTree>
    <p:extLst>
      <p:ext uri="{BB962C8B-B14F-4D97-AF65-F5344CB8AC3E}">
        <p14:creationId xmlns:p14="http://schemas.microsoft.com/office/powerpoint/2010/main" val="33142840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p:cNvSpPr>
            <a:spLocks noGrp="1" noRot="1" noChangeAspect="1" noTextEdit="1"/>
          </p:cNvSpPr>
          <p:nvPr>
            <p:ph type="sldImg"/>
          </p:nvPr>
        </p:nvSpPr>
        <p:spPr>
          <a:xfrm>
            <a:off x="900113" y="738188"/>
            <a:ext cx="4935537" cy="3703637"/>
          </a:xfrm>
          <a:ln/>
        </p:spPr>
      </p:sp>
      <p:sp>
        <p:nvSpPr>
          <p:cNvPr id="2969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latin typeface="Times New Roman" pitchFamily="18" charset="0"/>
              <a:ea typeface="ＭＳ Ｐ明朝" pitchFamily="18" charset="-128"/>
            </a:endParaRPr>
          </a:p>
        </p:txBody>
      </p:sp>
      <p:sp>
        <p:nvSpPr>
          <p:cNvPr id="29700"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Times New Roman" pitchFamily="18" charset="0"/>
                <a:ea typeface="ＭＳ Ｐ明朝" pitchFamily="18" charset="-128"/>
              </a:defRPr>
            </a:lvl1pPr>
            <a:lvl2pPr marL="736600" indent="-282575" eaLnBrk="0" hangingPunct="0">
              <a:spcBef>
                <a:spcPct val="30000"/>
              </a:spcBef>
              <a:defRPr kumimoji="1" sz="1200">
                <a:solidFill>
                  <a:schemeClr val="tx1"/>
                </a:solidFill>
                <a:latin typeface="Times New Roman" pitchFamily="18" charset="0"/>
                <a:ea typeface="ＭＳ Ｐ明朝" pitchFamily="18" charset="-128"/>
              </a:defRPr>
            </a:lvl2pPr>
            <a:lvl3pPr marL="1133475" indent="-225425" eaLnBrk="0" hangingPunct="0">
              <a:spcBef>
                <a:spcPct val="30000"/>
              </a:spcBef>
              <a:defRPr kumimoji="1" sz="1200">
                <a:solidFill>
                  <a:schemeClr val="tx1"/>
                </a:solidFill>
                <a:latin typeface="Times New Roman" pitchFamily="18" charset="0"/>
                <a:ea typeface="ＭＳ Ｐ明朝" pitchFamily="18" charset="-128"/>
              </a:defRPr>
            </a:lvl3pPr>
            <a:lvl4pPr marL="1587500" indent="-225425" eaLnBrk="0" hangingPunct="0">
              <a:spcBef>
                <a:spcPct val="30000"/>
              </a:spcBef>
              <a:defRPr kumimoji="1" sz="1200">
                <a:solidFill>
                  <a:schemeClr val="tx1"/>
                </a:solidFill>
                <a:latin typeface="Times New Roman" pitchFamily="18" charset="0"/>
                <a:ea typeface="ＭＳ Ｐ明朝" pitchFamily="18" charset="-128"/>
              </a:defRPr>
            </a:lvl4pPr>
            <a:lvl5pPr marL="2041525" indent="-225425" eaLnBrk="0" hangingPunct="0">
              <a:spcBef>
                <a:spcPct val="30000"/>
              </a:spcBef>
              <a:defRPr kumimoji="1" sz="1200">
                <a:solidFill>
                  <a:schemeClr val="tx1"/>
                </a:solidFill>
                <a:latin typeface="Times New Roman" pitchFamily="18" charset="0"/>
                <a:ea typeface="ＭＳ Ｐ明朝" pitchFamily="18" charset="-128"/>
              </a:defRPr>
            </a:lvl5pPr>
            <a:lvl6pPr marL="2498725" indent="-225425" eaLnBrk="0" fontAlgn="base" hangingPunct="0">
              <a:spcBef>
                <a:spcPct val="30000"/>
              </a:spcBef>
              <a:spcAft>
                <a:spcPct val="0"/>
              </a:spcAft>
              <a:defRPr kumimoji="1" sz="1200">
                <a:solidFill>
                  <a:schemeClr val="tx1"/>
                </a:solidFill>
                <a:latin typeface="Times New Roman" pitchFamily="18" charset="0"/>
                <a:ea typeface="ＭＳ Ｐ明朝" pitchFamily="18" charset="-128"/>
              </a:defRPr>
            </a:lvl6pPr>
            <a:lvl7pPr marL="2955925" indent="-225425" eaLnBrk="0" fontAlgn="base" hangingPunct="0">
              <a:spcBef>
                <a:spcPct val="30000"/>
              </a:spcBef>
              <a:spcAft>
                <a:spcPct val="0"/>
              </a:spcAft>
              <a:defRPr kumimoji="1" sz="1200">
                <a:solidFill>
                  <a:schemeClr val="tx1"/>
                </a:solidFill>
                <a:latin typeface="Times New Roman" pitchFamily="18" charset="0"/>
                <a:ea typeface="ＭＳ Ｐ明朝" pitchFamily="18" charset="-128"/>
              </a:defRPr>
            </a:lvl7pPr>
            <a:lvl8pPr marL="3413125" indent="-225425" eaLnBrk="0" fontAlgn="base" hangingPunct="0">
              <a:spcBef>
                <a:spcPct val="30000"/>
              </a:spcBef>
              <a:spcAft>
                <a:spcPct val="0"/>
              </a:spcAft>
              <a:defRPr kumimoji="1" sz="1200">
                <a:solidFill>
                  <a:schemeClr val="tx1"/>
                </a:solidFill>
                <a:latin typeface="Times New Roman" pitchFamily="18" charset="0"/>
                <a:ea typeface="ＭＳ Ｐ明朝" pitchFamily="18" charset="-128"/>
              </a:defRPr>
            </a:lvl8pPr>
            <a:lvl9pPr marL="3870325" indent="-225425" eaLnBrk="0" fontAlgn="base" hangingPunct="0">
              <a:spcBef>
                <a:spcPct val="30000"/>
              </a:spcBef>
              <a:spcAft>
                <a:spcPct val="0"/>
              </a:spcAft>
              <a:defRPr kumimoji="1" sz="1200">
                <a:solidFill>
                  <a:schemeClr val="tx1"/>
                </a:solidFill>
                <a:latin typeface="Times New Roman" pitchFamily="18" charset="0"/>
                <a:ea typeface="ＭＳ Ｐ明朝" pitchFamily="18" charset="-128"/>
              </a:defRPr>
            </a:lvl9pPr>
          </a:lstStyle>
          <a:p>
            <a:pPr eaLnBrk="1" hangingPunct="1">
              <a:spcBef>
                <a:spcPct val="0"/>
              </a:spcBef>
            </a:pPr>
            <a:fld id="{BD516472-E478-4E34-8462-D45E5249FDDD}" type="slidenum">
              <a:rPr lang="ja-JP" altLang="en-US" smtClean="0">
                <a:ea typeface="ＭＳ Ｐゴシック" pitchFamily="50" charset="-128"/>
              </a:rPr>
              <a:pPr eaLnBrk="1" hangingPunct="1">
                <a:spcBef>
                  <a:spcPct val="0"/>
                </a:spcBef>
              </a:pPr>
              <a:t>2</a:t>
            </a:fld>
            <a:endParaRPr lang="ja-JP" altLang="en-US" dirty="0" smtClean="0">
              <a:ea typeface="ＭＳ Ｐゴシック"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327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600201"/>
            <a:ext cx="8229600" cy="4525963"/>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39533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a:prstGeom prst="rect">
            <a:avLst/>
          </a:prstGeo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9"/>
            <a:ext cx="6019800" cy="5851525"/>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025587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7288804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57200" y="1600201"/>
            <a:ext cx="8229600" cy="4525963"/>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065311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4"/>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extLst>
      <p:ext uri="{BB962C8B-B14F-4D97-AF65-F5344CB8AC3E}">
        <p14:creationId xmlns:p14="http://schemas.microsoft.com/office/powerpoint/2010/main" val="219874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1"/>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1"/>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9930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1"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6"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097087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316181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0535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1"/>
            <a:ext cx="5111751"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1" y="1435101"/>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extLst>
      <p:ext uri="{BB962C8B-B14F-4D97-AF65-F5344CB8AC3E}">
        <p14:creationId xmlns:p14="http://schemas.microsoft.com/office/powerpoint/2010/main" val="1454263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9"/>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extLst>
      <p:ext uri="{BB962C8B-B14F-4D97-AF65-F5344CB8AC3E}">
        <p14:creationId xmlns:p14="http://schemas.microsoft.com/office/powerpoint/2010/main" val="600053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51"/>
          <p:cNvSpPr>
            <a:spLocks noChangeArrowheads="1"/>
          </p:cNvSpPr>
          <p:nvPr userDrawn="1"/>
        </p:nvSpPr>
        <p:spPr bwMode="auto">
          <a:xfrm>
            <a:off x="3189288" y="6643688"/>
            <a:ext cx="32335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defRPr/>
            </a:pPr>
            <a:r>
              <a:rPr lang="en-US" altLang="ja-JP" sz="800" b="1" i="1" dirty="0" smtClean="0">
                <a:ea typeface="HG創英角ｺﾞｼｯｸUB" pitchFamily="49" charset="-128"/>
              </a:rPr>
              <a:t>COPYRIGHT(C) 2017</a:t>
            </a:r>
            <a:r>
              <a:rPr lang="ja-JP" altLang="en-US" sz="800" b="1" i="1" dirty="0" smtClean="0">
                <a:ea typeface="HG創英角ｺﾞｼｯｸUB" pitchFamily="49" charset="-128"/>
              </a:rPr>
              <a:t>　</a:t>
            </a:r>
            <a:r>
              <a:rPr lang="en-US" altLang="ja-JP" sz="800" b="1" i="1" dirty="0" smtClean="0">
                <a:ea typeface="HG創英角ｺﾞｼｯｸUB" pitchFamily="49" charset="-128"/>
              </a:rPr>
              <a:t> SR-KOTONOHA ALL RIGHTS RESERVED.</a:t>
            </a:r>
          </a:p>
        </p:txBody>
      </p:sp>
      <p:sp>
        <p:nvSpPr>
          <p:cNvPr id="5" name="Rectangle 26"/>
          <p:cNvSpPr>
            <a:spLocks noChangeArrowheads="1"/>
          </p:cNvSpPr>
          <p:nvPr userDrawn="1"/>
        </p:nvSpPr>
        <p:spPr bwMode="auto">
          <a:xfrm>
            <a:off x="1" y="3176"/>
            <a:ext cx="7164388" cy="720725"/>
          </a:xfrm>
          <a:prstGeom prst="rect">
            <a:avLst/>
          </a:prstGeom>
          <a:gradFill flip="none" rotWithShape="1">
            <a:gsLst>
              <a:gs pos="0">
                <a:schemeClr val="accent3"/>
              </a:gs>
              <a:gs pos="4000">
                <a:schemeClr val="bg1"/>
              </a:gs>
              <a:gs pos="100000">
                <a:srgbClr val="ABDB79"/>
              </a:gs>
              <a:gs pos="100000">
                <a:schemeClr val="accent3"/>
              </a:gs>
            </a:gsLst>
            <a:lin ang="10800000" scaled="1"/>
            <a:tileRect/>
          </a:gradFill>
          <a:ln w="9525">
            <a:noFill/>
            <a:miter lim="800000"/>
            <a:headEnd/>
            <a:tailEnd/>
          </a:ln>
          <a:effectLst/>
        </p:spPr>
        <p:txBody>
          <a:bodyPr wrap="none" anchor="ctr"/>
          <a:lstStyle/>
          <a:p>
            <a:pPr>
              <a:defRPr/>
            </a:pPr>
            <a:endParaRPr lang="ja-JP" altLang="en-US" dirty="0">
              <a:latin typeface="Times New Roman" charset="0"/>
              <a:ea typeface="ＭＳ Ｐゴシック" charset="-128"/>
            </a:endParaRPr>
          </a:p>
        </p:txBody>
      </p:sp>
      <p:pic>
        <p:nvPicPr>
          <p:cNvPr id="1028" name="Picture 8"/>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164389" y="-3175"/>
            <a:ext cx="1979612" cy="695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12" r:id="rId1"/>
    <p:sldLayoutId id="2147484002" r:id="rId2"/>
    <p:sldLayoutId id="2147484003" r:id="rId3"/>
    <p:sldLayoutId id="2147484004" r:id="rId4"/>
    <p:sldLayoutId id="2147484005" r:id="rId5"/>
    <p:sldLayoutId id="2147484006" r:id="rId6"/>
    <p:sldLayoutId id="2147484007" r:id="rId7"/>
    <p:sldLayoutId id="2147484008" r:id="rId8"/>
    <p:sldLayoutId id="2147484009" r:id="rId9"/>
    <p:sldLayoutId id="2147484010" r:id="rId10"/>
    <p:sldLayoutId id="2147484011" r:id="rId11"/>
    <p:sldLayoutId id="2147484013"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2pPr>
      <a:lvl3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3pPr>
      <a:lvl4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4pPr>
      <a:lvl5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5pPr>
      <a:lvl6pPr marL="457200" algn="ctr" rtl="0" fontAlgn="base">
        <a:spcBef>
          <a:spcPct val="0"/>
        </a:spcBef>
        <a:spcAft>
          <a:spcPct val="0"/>
        </a:spcAft>
        <a:defRPr kumimoji="1" sz="4400">
          <a:solidFill>
            <a:schemeClr val="tx2"/>
          </a:solidFill>
          <a:latin typeface="Arial Narrow" pitchFamily="34" charset="0"/>
          <a:ea typeface="ＭＳ Ｐゴシック" charset="-128"/>
        </a:defRPr>
      </a:lvl6pPr>
      <a:lvl7pPr marL="914400" algn="ctr" rtl="0" fontAlgn="base">
        <a:spcBef>
          <a:spcPct val="0"/>
        </a:spcBef>
        <a:spcAft>
          <a:spcPct val="0"/>
        </a:spcAft>
        <a:defRPr kumimoji="1" sz="4400">
          <a:solidFill>
            <a:schemeClr val="tx2"/>
          </a:solidFill>
          <a:latin typeface="Arial Narrow" pitchFamily="34" charset="0"/>
          <a:ea typeface="ＭＳ Ｐゴシック" charset="-128"/>
        </a:defRPr>
      </a:lvl7pPr>
      <a:lvl8pPr marL="1371600" algn="ctr" rtl="0" fontAlgn="base">
        <a:spcBef>
          <a:spcPct val="0"/>
        </a:spcBef>
        <a:spcAft>
          <a:spcPct val="0"/>
        </a:spcAft>
        <a:defRPr kumimoji="1" sz="4400">
          <a:solidFill>
            <a:schemeClr val="tx2"/>
          </a:solidFill>
          <a:latin typeface="Arial Narrow" pitchFamily="34" charset="0"/>
          <a:ea typeface="ＭＳ Ｐゴシック" charset="-128"/>
        </a:defRPr>
      </a:lvl8pPr>
      <a:lvl9pPr marL="1828800" algn="ctr" rtl="0" fontAlgn="base">
        <a:spcBef>
          <a:spcPct val="0"/>
        </a:spcBef>
        <a:spcAft>
          <a:spcPct val="0"/>
        </a:spcAft>
        <a:defRPr kumimoji="1" sz="4400">
          <a:solidFill>
            <a:schemeClr val="tx2"/>
          </a:solidFill>
          <a:latin typeface="Arial Narrow" pitchFamily="34" charset="0"/>
          <a:ea typeface="ＭＳ Ｐゴシック" charset="-128"/>
        </a:defRPr>
      </a:lvl9pPr>
    </p:titleStyle>
    <p:bodyStyle>
      <a:lvl1pPr marL="342900" indent="-342900" algn="l" rtl="0" eaLnBrk="0" fontAlgn="base" hangingPunct="0">
        <a:spcBef>
          <a:spcPct val="20000"/>
        </a:spcBef>
        <a:spcAft>
          <a:spcPct val="0"/>
        </a:spcAft>
        <a:buBlip>
          <a:blip r:embed="rId15"/>
        </a:buBlip>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18" name="Rectangle 26"/>
          <p:cNvSpPr>
            <a:spLocks noChangeArrowheads="1"/>
          </p:cNvSpPr>
          <p:nvPr/>
        </p:nvSpPr>
        <p:spPr bwMode="auto">
          <a:xfrm>
            <a:off x="0" y="404813"/>
            <a:ext cx="9144000" cy="3429000"/>
          </a:xfrm>
          <a:prstGeom prst="rect">
            <a:avLst/>
          </a:prstGeom>
          <a:gradFill rotWithShape="0">
            <a:gsLst>
              <a:gs pos="0">
                <a:srgbClr val="92D050"/>
              </a:gs>
              <a:gs pos="50000">
                <a:schemeClr val="bg1"/>
              </a:gs>
              <a:gs pos="100000">
                <a:srgbClr val="00B050"/>
              </a:gs>
            </a:gsLst>
            <a:lin ang="5400000" scaled="1"/>
          </a:gradFill>
          <a:ln w="9525">
            <a:noFill/>
            <a:miter lim="800000"/>
            <a:headEnd/>
            <a:tailEnd/>
          </a:ln>
          <a:effectLst/>
        </p:spPr>
        <p:txBody>
          <a:bodyPr wrap="none" anchor="ctr"/>
          <a:lstStyle/>
          <a:p>
            <a:pPr>
              <a:defRPr/>
            </a:pPr>
            <a:endParaRPr lang="ja-JP" altLang="en-US" dirty="0">
              <a:latin typeface="Times New Roman" charset="0"/>
              <a:ea typeface="ＭＳ Ｐゴシック" charset="-128"/>
            </a:endParaRPr>
          </a:p>
        </p:txBody>
      </p:sp>
      <p:sp>
        <p:nvSpPr>
          <p:cNvPr id="2054" name="Text Box 31"/>
          <p:cNvSpPr txBox="1">
            <a:spLocks noChangeArrowheads="1"/>
          </p:cNvSpPr>
          <p:nvPr/>
        </p:nvSpPr>
        <p:spPr bwMode="auto">
          <a:xfrm>
            <a:off x="539552" y="1703815"/>
            <a:ext cx="806489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dist" eaLnBrk="1" hangingPunct="1">
              <a:spcBef>
                <a:spcPct val="50000"/>
              </a:spcBef>
            </a:pPr>
            <a:r>
              <a:rPr lang="ja-JP" altLang="en-US" sz="4800" dirty="0" smtClean="0">
                <a:ea typeface="HGP創英角ｺﾞｼｯｸUB" pitchFamily="50" charset="-128"/>
              </a:rPr>
              <a:t>○○○○</a:t>
            </a:r>
            <a:r>
              <a:rPr lang="ja-JP" altLang="en-US" sz="4800" dirty="0" smtClean="0">
                <a:ea typeface="HGP創英角ｺﾞｼｯｸUB" pitchFamily="50" charset="-128"/>
              </a:rPr>
              <a:t>　事業継続計画</a:t>
            </a:r>
            <a:endParaRPr lang="ja-JP" altLang="en-US" sz="4800" dirty="0">
              <a:ea typeface="HGP創英角ｺﾞｼｯｸUB" pitchFamily="50" charset="-128"/>
            </a:endParaRPr>
          </a:p>
        </p:txBody>
      </p:sp>
      <p:sp>
        <p:nvSpPr>
          <p:cNvPr id="2055" name="Text Box 32"/>
          <p:cNvSpPr txBox="1">
            <a:spLocks noChangeArrowheads="1"/>
          </p:cNvSpPr>
          <p:nvPr/>
        </p:nvSpPr>
        <p:spPr bwMode="auto">
          <a:xfrm>
            <a:off x="0" y="5013176"/>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ja-JP" altLang="en-US" sz="3200" u="sng" dirty="0">
                <a:latin typeface="Century" panose="02040604050505020304" pitchFamily="18" charset="0"/>
                <a:ea typeface="+mn-ea"/>
              </a:rPr>
              <a:t>　</a:t>
            </a:r>
            <a:r>
              <a:rPr lang="ja-JP" altLang="en-US" sz="3200" u="sng" dirty="0" smtClean="0">
                <a:latin typeface="Century" panose="02040604050505020304" pitchFamily="18" charset="0"/>
                <a:ea typeface="+mn-ea"/>
              </a:rPr>
              <a:t>　　　</a:t>
            </a:r>
            <a:r>
              <a:rPr lang="ja-JP" altLang="en-US" sz="3200" dirty="0" smtClean="0">
                <a:latin typeface="Century" panose="02040604050505020304" pitchFamily="18" charset="0"/>
                <a:ea typeface="+mn-ea"/>
              </a:rPr>
              <a:t>年</a:t>
            </a:r>
            <a:r>
              <a:rPr lang="ja-JP" altLang="en-US" sz="3200" u="sng" dirty="0" smtClean="0">
                <a:latin typeface="Century" panose="02040604050505020304" pitchFamily="18" charset="0"/>
                <a:ea typeface="+mn-ea"/>
              </a:rPr>
              <a:t>　　</a:t>
            </a:r>
            <a:r>
              <a:rPr lang="ja-JP" altLang="en-US" sz="3200" dirty="0" smtClean="0">
                <a:latin typeface="Century" panose="02040604050505020304" pitchFamily="18" charset="0"/>
                <a:ea typeface="+mn-ea"/>
              </a:rPr>
              <a:t>月</a:t>
            </a:r>
            <a:r>
              <a:rPr lang="ja-JP" altLang="en-US" sz="3200" u="sng" dirty="0">
                <a:latin typeface="Century" panose="02040604050505020304" pitchFamily="18" charset="0"/>
              </a:rPr>
              <a:t>　　</a:t>
            </a:r>
            <a:r>
              <a:rPr lang="ja-JP" altLang="en-US" sz="3200" dirty="0" smtClean="0">
                <a:latin typeface="Century" panose="02040604050505020304" pitchFamily="18" charset="0"/>
                <a:ea typeface="+mn-ea"/>
              </a:rPr>
              <a:t>日（</a:t>
            </a:r>
            <a:r>
              <a:rPr lang="ja-JP" altLang="en-US" sz="3200" u="sng" dirty="0">
                <a:latin typeface="Century" panose="02040604050505020304" pitchFamily="18" charset="0"/>
              </a:rPr>
              <a:t>　　</a:t>
            </a:r>
            <a:r>
              <a:rPr lang="ja-JP" altLang="en-US" sz="3200" dirty="0" smtClean="0">
                <a:latin typeface="Century" panose="02040604050505020304" pitchFamily="18" charset="0"/>
                <a:ea typeface="+mn-ea"/>
              </a:rPr>
              <a:t>）</a:t>
            </a:r>
            <a:endParaRPr lang="en-US" altLang="ja-JP" sz="3200" dirty="0" smtClean="0">
              <a:latin typeface="Century" panose="02040604050505020304" pitchFamily="18" charset="0"/>
              <a:ea typeface="+mn-ea"/>
            </a:endParaRPr>
          </a:p>
        </p:txBody>
      </p:sp>
      <p:sp>
        <p:nvSpPr>
          <p:cNvPr id="10" name="Text Box 31"/>
          <p:cNvSpPr txBox="1">
            <a:spLocks noChangeArrowheads="1"/>
          </p:cNvSpPr>
          <p:nvPr/>
        </p:nvSpPr>
        <p:spPr bwMode="auto">
          <a:xfrm>
            <a:off x="3851920" y="2483604"/>
            <a:ext cx="47525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dist" eaLnBrk="1" hangingPunct="1">
              <a:spcBef>
                <a:spcPct val="50000"/>
              </a:spcBef>
            </a:pPr>
            <a:r>
              <a:rPr lang="en-US" altLang="ja-JP" sz="1800" i="1" dirty="0" smtClean="0">
                <a:latin typeface="Century" panose="02040604050505020304" pitchFamily="18" charset="0"/>
                <a:ea typeface="HGP創英角ｺﾞｼｯｸUB" pitchFamily="50" charset="-128"/>
              </a:rPr>
              <a:t>BCP</a:t>
            </a:r>
            <a:r>
              <a:rPr lang="ja-JP" altLang="en-US" sz="1800" i="1" dirty="0" smtClean="0">
                <a:latin typeface="Century" panose="02040604050505020304" pitchFamily="18" charset="0"/>
                <a:ea typeface="HGP創英角ｺﾞｼｯｸUB" pitchFamily="50" charset="-128"/>
              </a:rPr>
              <a:t>：</a:t>
            </a:r>
            <a:r>
              <a:rPr lang="en-US" altLang="ja-JP" sz="1800" i="1" dirty="0" smtClean="0">
                <a:latin typeface="Century" panose="02040604050505020304" pitchFamily="18" charset="0"/>
                <a:ea typeface="HGP創英角ｺﾞｼｯｸUB" pitchFamily="50" charset="-128"/>
              </a:rPr>
              <a:t>Business </a:t>
            </a:r>
            <a:r>
              <a:rPr lang="en-US" altLang="ja-JP" sz="1800" i="1" dirty="0">
                <a:latin typeface="Century" panose="02040604050505020304" pitchFamily="18" charset="0"/>
                <a:ea typeface="HGP創英角ｺﾞｼｯｸUB" pitchFamily="50" charset="-128"/>
              </a:rPr>
              <a:t>continuity </a:t>
            </a:r>
            <a:r>
              <a:rPr lang="en-US" altLang="ja-JP" sz="1800" i="1" dirty="0" smtClean="0">
                <a:latin typeface="Century" panose="02040604050505020304" pitchFamily="18" charset="0"/>
                <a:ea typeface="HGP創英角ｺﾞｼｯｸUB" pitchFamily="50" charset="-128"/>
              </a:rPr>
              <a:t>planning</a:t>
            </a:r>
            <a:endParaRPr lang="ja-JP" altLang="en-US" sz="1800" i="1" dirty="0">
              <a:latin typeface="Century" panose="02040604050505020304" pitchFamily="18" charset="0"/>
              <a:ea typeface="HGP創英角ｺﾞｼｯｸUB" pitchFamily="50" charset="-128"/>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6124"/>
            <a:ext cx="7308304" cy="686572"/>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2pPr>
            <a:lvl3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3pPr>
            <a:lvl4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4pPr>
            <a:lvl5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5pPr>
            <a:lvl6pPr marL="457200" algn="ctr" rtl="0" fontAlgn="base">
              <a:spcBef>
                <a:spcPct val="0"/>
              </a:spcBef>
              <a:spcAft>
                <a:spcPct val="0"/>
              </a:spcAft>
              <a:defRPr kumimoji="1" sz="4400">
                <a:solidFill>
                  <a:schemeClr val="tx2"/>
                </a:solidFill>
                <a:latin typeface="Arial Narrow" pitchFamily="34" charset="0"/>
                <a:ea typeface="ＭＳ Ｐゴシック" charset="-128"/>
              </a:defRPr>
            </a:lvl6pPr>
            <a:lvl7pPr marL="914400" algn="ctr" rtl="0" fontAlgn="base">
              <a:spcBef>
                <a:spcPct val="0"/>
              </a:spcBef>
              <a:spcAft>
                <a:spcPct val="0"/>
              </a:spcAft>
              <a:defRPr kumimoji="1" sz="4400">
                <a:solidFill>
                  <a:schemeClr val="tx2"/>
                </a:solidFill>
                <a:latin typeface="Arial Narrow" pitchFamily="34" charset="0"/>
                <a:ea typeface="ＭＳ Ｐゴシック" charset="-128"/>
              </a:defRPr>
            </a:lvl7pPr>
            <a:lvl8pPr marL="1371600" algn="ctr" rtl="0" fontAlgn="base">
              <a:spcBef>
                <a:spcPct val="0"/>
              </a:spcBef>
              <a:spcAft>
                <a:spcPct val="0"/>
              </a:spcAft>
              <a:defRPr kumimoji="1" sz="4400">
                <a:solidFill>
                  <a:schemeClr val="tx2"/>
                </a:solidFill>
                <a:latin typeface="Arial Narrow" pitchFamily="34" charset="0"/>
                <a:ea typeface="ＭＳ Ｐゴシック" charset="-128"/>
              </a:defRPr>
            </a:lvl8pPr>
            <a:lvl9pPr marL="1828800" algn="ctr" rtl="0" fontAlgn="base">
              <a:spcBef>
                <a:spcPct val="0"/>
              </a:spcBef>
              <a:spcAft>
                <a:spcPct val="0"/>
              </a:spcAft>
              <a:defRPr kumimoji="1" sz="4400">
                <a:solidFill>
                  <a:schemeClr val="tx2"/>
                </a:solidFill>
                <a:latin typeface="Arial Narrow" pitchFamily="34" charset="0"/>
                <a:ea typeface="ＭＳ Ｐゴシック" charset="-128"/>
              </a:defRPr>
            </a:lvl9pPr>
          </a:lstStyle>
          <a:p>
            <a:pPr algn="l"/>
            <a:r>
              <a:rPr lang="ja-JP" altLang="en-US" sz="3200" kern="0" dirty="0">
                <a:latin typeface="HGP創英角ｺﾞｼｯｸUB" panose="020B0900000000000000" pitchFamily="50" charset="-128"/>
                <a:ea typeface="HGP創英角ｺﾞｼｯｸUB" panose="020B0900000000000000" pitchFamily="50" charset="-128"/>
              </a:rPr>
              <a:t>３．重要商品提供のための対策</a:t>
            </a:r>
          </a:p>
        </p:txBody>
      </p:sp>
      <p:sp>
        <p:nvSpPr>
          <p:cNvPr id="3" name="AutoShape 2303"/>
          <p:cNvSpPr>
            <a:spLocks noChangeArrowheads="1"/>
          </p:cNvSpPr>
          <p:nvPr/>
        </p:nvSpPr>
        <p:spPr bwMode="auto">
          <a:xfrm>
            <a:off x="323528" y="980728"/>
            <a:ext cx="8280920" cy="428486"/>
          </a:xfrm>
          <a:prstGeom prst="roundRect">
            <a:avLst>
              <a:gd name="adj" fmla="val 16667"/>
            </a:avLst>
          </a:prstGeom>
          <a:solidFill>
            <a:srgbClr val="5D5D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74295" tIns="8890" rIns="74295" bIns="8890" anchor="ctr" anchorCtr="0" upright="1">
            <a:spAutoFit/>
          </a:bodyPr>
          <a:lstStyle/>
          <a:p>
            <a:pPr>
              <a:spcAft>
                <a:spcPts val="0"/>
              </a:spcAft>
            </a:pPr>
            <a:r>
              <a:rPr lang="ja-JP" altLang="en-US" kern="100" dirty="0" smtClean="0">
                <a:solidFill>
                  <a:srgbClr val="FFFFFF"/>
                </a:solidFill>
                <a:effectLst/>
                <a:latin typeface="ＭＳ ゴシック"/>
                <a:ea typeface="HGPｺﾞｼｯｸE"/>
                <a:cs typeface="Times New Roman"/>
              </a:rPr>
              <a:t>その他</a:t>
            </a:r>
            <a:r>
              <a:rPr lang="ja-JP" kern="100" dirty="0" smtClean="0">
                <a:solidFill>
                  <a:srgbClr val="FFFFFF"/>
                </a:solidFill>
                <a:effectLst/>
                <a:latin typeface="ＭＳ ゴシック"/>
                <a:ea typeface="HGPｺﾞｼｯｸE"/>
                <a:cs typeface="Times New Roman"/>
              </a:rPr>
              <a:t>の</a:t>
            </a:r>
            <a:r>
              <a:rPr lang="ja-JP" kern="100" dirty="0">
                <a:solidFill>
                  <a:srgbClr val="FFFFFF"/>
                </a:solidFill>
                <a:effectLst/>
                <a:latin typeface="ＭＳ ゴシック"/>
                <a:ea typeface="HGPｺﾞｼｯｸE"/>
                <a:cs typeface="Times New Roman"/>
              </a:rPr>
              <a:t>事前対策</a:t>
            </a:r>
            <a:endParaRPr lang="ja-JP" kern="100" dirty="0">
              <a:effectLst/>
              <a:latin typeface="ＭＳ ゴシック"/>
              <a:cs typeface="Times New Roman"/>
            </a:endParaRPr>
          </a:p>
        </p:txBody>
      </p:sp>
      <p:graphicFrame>
        <p:nvGraphicFramePr>
          <p:cNvPr id="4" name="表 3"/>
          <p:cNvGraphicFramePr>
            <a:graphicFrameLocks noGrp="1"/>
          </p:cNvGraphicFramePr>
          <p:nvPr>
            <p:extLst>
              <p:ext uri="{D42A27DB-BD31-4B8C-83A1-F6EECF244321}">
                <p14:modId xmlns:p14="http://schemas.microsoft.com/office/powerpoint/2010/main" val="2649253830"/>
              </p:ext>
            </p:extLst>
          </p:nvPr>
        </p:nvGraphicFramePr>
        <p:xfrm>
          <a:off x="323528" y="1628800"/>
          <a:ext cx="8280920" cy="4646984"/>
        </p:xfrm>
        <a:graphic>
          <a:graphicData uri="http://schemas.openxmlformats.org/drawingml/2006/table">
            <a:tbl>
              <a:tblPr firstRow="1" firstCol="1" lastRow="1" lastCol="1" bandRow="1" bandCol="1">
                <a:tableStyleId>{5940675A-B579-460E-94D1-54222C63F5DA}</a:tableStyleId>
              </a:tblPr>
              <a:tblGrid>
                <a:gridCol w="1872208"/>
                <a:gridCol w="722288"/>
                <a:gridCol w="573856"/>
                <a:gridCol w="3024336"/>
                <a:gridCol w="1044116"/>
                <a:gridCol w="1044116"/>
              </a:tblGrid>
              <a:tr h="288032">
                <a:tc rowSpan="2" gridSpan="2">
                  <a:txBody>
                    <a:bodyPr/>
                    <a:lstStyle/>
                    <a:p>
                      <a:pPr marL="3175" indent="-3175" algn="ctr">
                        <a:lnSpc>
                          <a:spcPts val="1200"/>
                        </a:lnSpc>
                        <a:spcBef>
                          <a:spcPts val="405"/>
                        </a:spcBef>
                        <a:spcAft>
                          <a:spcPts val="405"/>
                        </a:spcAft>
                      </a:pPr>
                      <a:r>
                        <a:rPr lang="ja-JP" sz="1100" kern="100" dirty="0">
                          <a:effectLst/>
                        </a:rPr>
                        <a:t>【ステップ</a:t>
                      </a:r>
                      <a:r>
                        <a:rPr lang="en-US" sz="1100" kern="100" dirty="0">
                          <a:effectLst/>
                        </a:rPr>
                        <a:t>1</a:t>
                      </a:r>
                      <a:r>
                        <a:rPr lang="ja-JP" sz="1100" kern="100" dirty="0">
                          <a:effectLst/>
                        </a:rPr>
                        <a:t>】事前対策の実施状況の</a:t>
                      </a:r>
                      <a:r>
                        <a:rPr lang="ja-JP" sz="1100" kern="100" dirty="0" smtClean="0">
                          <a:effectLst/>
                        </a:rPr>
                        <a:t>把握</a:t>
                      </a:r>
                      <a:endParaRPr lang="en-US" altLang="ja-JP" sz="1100" kern="100" dirty="0" smtClean="0">
                        <a:effectLst/>
                      </a:endParaRPr>
                    </a:p>
                    <a:p>
                      <a:pPr marL="3175" indent="-3175" algn="ctr">
                        <a:lnSpc>
                          <a:spcPts val="1200"/>
                        </a:lnSpc>
                        <a:spcBef>
                          <a:spcPts val="405"/>
                        </a:spcBef>
                        <a:spcAft>
                          <a:spcPts val="405"/>
                        </a:spcAft>
                      </a:pP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a:txBody>
                    <a:bodyPr/>
                    <a:lstStyle/>
                    <a:p>
                      <a:pPr marL="306070" indent="151130" algn="l">
                        <a:lnSpc>
                          <a:spcPts val="1200"/>
                        </a:lnSpc>
                        <a:spcBef>
                          <a:spcPts val="405"/>
                        </a:spcBef>
                        <a:spcAft>
                          <a:spcPts val="405"/>
                        </a:spcAft>
                      </a:pPr>
                      <a:r>
                        <a:rPr lang="en-US" sz="1000" kern="100" dirty="0">
                          <a:effectLst/>
                        </a:rPr>
                        <a:t> </a:t>
                      </a:r>
                      <a:endParaRPr lang="ja-JP" sz="12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3">
                  <a:txBody>
                    <a:bodyPr/>
                    <a:lstStyle/>
                    <a:p>
                      <a:pPr marL="3175" indent="-3175" algn="ctr">
                        <a:lnSpc>
                          <a:spcPts val="1200"/>
                        </a:lnSpc>
                        <a:spcBef>
                          <a:spcPts val="405"/>
                        </a:spcBef>
                        <a:spcAft>
                          <a:spcPts val="405"/>
                        </a:spcAft>
                      </a:pPr>
                      <a:r>
                        <a:rPr lang="ja-JP" sz="1100" kern="100" dirty="0">
                          <a:effectLst/>
                        </a:rPr>
                        <a:t>【ステップ</a:t>
                      </a:r>
                      <a:r>
                        <a:rPr lang="en-US" sz="1100" kern="100" dirty="0">
                          <a:effectLst/>
                        </a:rPr>
                        <a:t>2</a:t>
                      </a:r>
                      <a:r>
                        <a:rPr lang="ja-JP" sz="1100" kern="100" dirty="0">
                          <a:effectLst/>
                        </a:rPr>
                        <a:t>】事前対策の検討・実施</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r>
              <a:tr h="288032">
                <a:tc gridSpan="2" vMerge="1">
                  <a:txBody>
                    <a:bodyPr/>
                    <a:lstStyle/>
                    <a:p>
                      <a:endParaRPr kumimoji="1" lang="ja-JP" altLang="en-US"/>
                    </a:p>
                  </a:txBody>
                  <a:tcPr/>
                </a:tc>
                <a:tc hMerge="1" vMerge="1">
                  <a:txBody>
                    <a:bodyPr/>
                    <a:lstStyle/>
                    <a:p>
                      <a:endParaRPr kumimoji="1" lang="ja-JP" altLang="en-US"/>
                    </a:p>
                  </a:txBody>
                  <a:tcPr/>
                </a:tc>
                <a:tc>
                  <a:txBody>
                    <a:bodyPr/>
                    <a:lstStyle/>
                    <a:p>
                      <a:pPr marL="306070" indent="151130" algn="l">
                        <a:lnSpc>
                          <a:spcPts val="1200"/>
                        </a:lnSpc>
                        <a:spcBef>
                          <a:spcPts val="405"/>
                        </a:spcBef>
                        <a:spcAft>
                          <a:spcPts val="405"/>
                        </a:spcAft>
                      </a:pPr>
                      <a:r>
                        <a:rPr lang="en-US" sz="1000" kern="100" dirty="0">
                          <a:effectLst/>
                        </a:rPr>
                        <a:t> </a:t>
                      </a:r>
                      <a:endParaRPr lang="ja-JP" sz="12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indent="0" algn="ctr">
                        <a:lnSpc>
                          <a:spcPts val="1200"/>
                        </a:lnSpc>
                        <a:spcBef>
                          <a:spcPts val="405"/>
                        </a:spcBef>
                        <a:spcAft>
                          <a:spcPts val="405"/>
                        </a:spcAft>
                      </a:pPr>
                      <a:r>
                        <a:rPr lang="ja-JP" sz="1000" kern="100" dirty="0">
                          <a:effectLst/>
                        </a:rPr>
                        <a:t>何をやる？</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tcPr>
                </a:tc>
                <a:tc>
                  <a:txBody>
                    <a:bodyPr/>
                    <a:lstStyle/>
                    <a:p>
                      <a:pPr marL="3175" indent="-3175" algn="ctr">
                        <a:lnSpc>
                          <a:spcPts val="1200"/>
                        </a:lnSpc>
                        <a:spcBef>
                          <a:spcPts val="405"/>
                        </a:spcBef>
                        <a:spcAft>
                          <a:spcPts val="405"/>
                        </a:spcAft>
                      </a:pPr>
                      <a:r>
                        <a:rPr lang="ja-JP" sz="1000" kern="100" dirty="0">
                          <a:effectLst/>
                        </a:rPr>
                        <a:t>誰がやる？</a:t>
                      </a:r>
                      <a:endParaRPr lang="ja-JP" sz="1200" kern="100" dirty="0">
                        <a:effectLst/>
                        <a:latin typeface="Tahoma"/>
                        <a:ea typeface="HGｺﾞｼｯｸM"/>
                        <a:cs typeface="Times New Roman"/>
                      </a:endParaRPr>
                    </a:p>
                  </a:txBody>
                  <a:tcPr marL="36195" marR="36195" marT="0" marB="0" anchor="ctr"/>
                </a:tc>
                <a:tc>
                  <a:txBody>
                    <a:bodyPr/>
                    <a:lstStyle/>
                    <a:p>
                      <a:pPr marL="0" indent="0" algn="ctr">
                        <a:lnSpc>
                          <a:spcPts val="1200"/>
                        </a:lnSpc>
                        <a:spcBef>
                          <a:spcPts val="405"/>
                        </a:spcBef>
                        <a:spcAft>
                          <a:spcPts val="405"/>
                        </a:spcAft>
                      </a:pPr>
                      <a:r>
                        <a:rPr lang="ja-JP" sz="1000" kern="100" dirty="0">
                          <a:effectLst/>
                        </a:rPr>
                        <a:t>いつやる？</a:t>
                      </a:r>
                      <a:endParaRPr lang="ja-JP" sz="12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tcPr>
                </a:tc>
              </a:tr>
              <a:tr h="1017730">
                <a:tc rowSpan="2">
                  <a:txBody>
                    <a:bodyPr/>
                    <a:lstStyle/>
                    <a:p>
                      <a:pPr marL="3175" indent="-3175" algn="l">
                        <a:lnSpc>
                          <a:spcPct val="100000"/>
                        </a:lnSpc>
                        <a:spcBef>
                          <a:spcPts val="405"/>
                        </a:spcBef>
                        <a:spcAft>
                          <a:spcPts val="405"/>
                        </a:spcAft>
                      </a:pPr>
                      <a:r>
                        <a:rPr lang="ja-JP" altLang="en-US" sz="1800" kern="100" dirty="0" smtClean="0">
                          <a:effectLst/>
                        </a:rPr>
                        <a:t>取引先及び同業者等と災害発生時の相互支援について取り決めているか？</a:t>
                      </a:r>
                      <a:endParaRPr lang="ja-JP" sz="28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indent="0" algn="l">
                        <a:lnSpc>
                          <a:spcPts val="1200"/>
                        </a:lnSpc>
                        <a:spcBef>
                          <a:spcPts val="405"/>
                        </a:spcBef>
                        <a:spcAft>
                          <a:spcPts val="405"/>
                        </a:spcAft>
                      </a:pPr>
                      <a:r>
                        <a:rPr lang="ja-JP" sz="1100" kern="100" dirty="0">
                          <a:effectLst/>
                        </a:rPr>
                        <a:t>□　</a:t>
                      </a:r>
                      <a:r>
                        <a:rPr lang="ja-JP" sz="1100" kern="100" dirty="0" smtClean="0">
                          <a:effectLst/>
                        </a:rPr>
                        <a:t>はい</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06070" indent="151130" algn="l">
                        <a:lnSpc>
                          <a:spcPts val="1200"/>
                        </a:lnSpc>
                        <a:spcBef>
                          <a:spcPts val="405"/>
                        </a:spcBef>
                        <a:spcAft>
                          <a:spcPts val="405"/>
                        </a:spcAft>
                      </a:pPr>
                      <a:endParaRPr lang="en-US" sz="1100" kern="100" dirty="0">
                        <a:effectLst/>
                        <a:latin typeface="HGPｺﾞｼｯｸM"/>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tcPr>
                </a:tc>
              </a:tr>
              <a:tr h="1017730">
                <a:tc vMerge="1">
                  <a:txBody>
                    <a:bodyPr/>
                    <a:lstStyle/>
                    <a:p>
                      <a:endParaRPr kumimoji="1" lang="ja-JP" altLang="en-US"/>
                    </a:p>
                  </a:txBody>
                  <a:tcPr/>
                </a:tc>
                <a:tc>
                  <a:txBody>
                    <a:bodyPr/>
                    <a:lstStyle/>
                    <a:p>
                      <a:pPr marL="3175" indent="-3175" algn="l">
                        <a:lnSpc>
                          <a:spcPts val="1200"/>
                        </a:lnSpc>
                        <a:spcBef>
                          <a:spcPts val="405"/>
                        </a:spcBef>
                        <a:spcAft>
                          <a:spcPts val="405"/>
                        </a:spcAft>
                      </a:pPr>
                      <a:r>
                        <a:rPr lang="ja-JP" sz="1100" kern="100" dirty="0">
                          <a:effectLst/>
                        </a:rPr>
                        <a:t>□　</a:t>
                      </a:r>
                      <a:r>
                        <a:rPr lang="ja-JP" sz="1100" kern="100" dirty="0" smtClean="0">
                          <a:effectLst/>
                        </a:rPr>
                        <a:t>いいえ</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06070" indent="151130"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017730">
                <a:tc rowSpan="2">
                  <a:txBody>
                    <a:bodyPr/>
                    <a:lstStyle/>
                    <a:p>
                      <a:pPr marL="3175" indent="-3175" algn="l">
                        <a:lnSpc>
                          <a:spcPct val="100000"/>
                        </a:lnSpc>
                        <a:spcBef>
                          <a:spcPts val="405"/>
                        </a:spcBef>
                        <a:spcAft>
                          <a:spcPts val="405"/>
                        </a:spcAft>
                      </a:pPr>
                      <a:endParaRPr lang="ja-JP" sz="28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tcPr>
                </a:tc>
                <a:tc>
                  <a:txBody>
                    <a:bodyPr/>
                    <a:lstStyle/>
                    <a:p>
                      <a:pPr marL="0" indent="0" algn="l">
                        <a:lnSpc>
                          <a:spcPts val="1200"/>
                        </a:lnSpc>
                        <a:spcBef>
                          <a:spcPts val="405"/>
                        </a:spcBef>
                        <a:spcAft>
                          <a:spcPts val="405"/>
                        </a:spcAft>
                      </a:pPr>
                      <a:r>
                        <a:rPr lang="ja-JP" sz="1100" kern="100" dirty="0">
                          <a:effectLst/>
                        </a:rPr>
                        <a:t>□　はい</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06070" indent="151130" algn="l">
                        <a:lnSpc>
                          <a:spcPts val="1200"/>
                        </a:lnSpc>
                        <a:spcBef>
                          <a:spcPts val="405"/>
                        </a:spcBef>
                        <a:spcAft>
                          <a:spcPts val="405"/>
                        </a:spcAft>
                      </a:pPr>
                      <a:endParaRPr lang="en-US" sz="1100" kern="100" dirty="0">
                        <a:effectLst/>
                        <a:latin typeface="HGPｺﾞｼｯｸM"/>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rowSpan="2">
                  <a:txBody>
                    <a:bodyPr/>
                    <a:lstStyle/>
                    <a:p>
                      <a:pPr marL="0" indent="0"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B w="12700" cap="flat" cmpd="sng" algn="ctr">
                      <a:solidFill>
                        <a:schemeClr val="tx1"/>
                      </a:solidFill>
                      <a:prstDash val="solid"/>
                      <a:round/>
                      <a:headEnd type="none" w="med" len="med"/>
                      <a:tailEnd type="none" w="med" len="med"/>
                    </a:lnB>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017730">
                <a:tc vMerge="1">
                  <a:txBody>
                    <a:bodyPr/>
                    <a:lstStyle/>
                    <a:p>
                      <a:endParaRPr kumimoji="1" lang="ja-JP" altLang="en-US"/>
                    </a:p>
                  </a:txBody>
                  <a:tcPr/>
                </a:tc>
                <a:tc>
                  <a:txBody>
                    <a:bodyPr/>
                    <a:lstStyle/>
                    <a:p>
                      <a:pPr marL="3175" indent="-3175" algn="l">
                        <a:lnSpc>
                          <a:spcPts val="1200"/>
                        </a:lnSpc>
                        <a:spcBef>
                          <a:spcPts val="405"/>
                        </a:spcBef>
                        <a:spcAft>
                          <a:spcPts val="405"/>
                        </a:spcAft>
                      </a:pPr>
                      <a:r>
                        <a:rPr lang="ja-JP" sz="1100" kern="100" dirty="0">
                          <a:effectLst/>
                        </a:rPr>
                        <a:t>□　いいえ</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306070" indent="151130"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5" name="AutoShape 2285"/>
          <p:cNvSpPr>
            <a:spLocks noChangeArrowheads="1"/>
          </p:cNvSpPr>
          <p:nvPr/>
        </p:nvSpPr>
        <p:spPr bwMode="auto">
          <a:xfrm>
            <a:off x="4840288" y="7011988"/>
            <a:ext cx="173037" cy="571500"/>
          </a:xfrm>
          <a:prstGeom prst="rightArrow">
            <a:avLst>
              <a:gd name="adj1" fmla="val 50000"/>
              <a:gd name="adj2" fmla="val 46884"/>
            </a:avLst>
          </a:prstGeom>
          <a:gradFill rotWithShape="1">
            <a:gsLst>
              <a:gs pos="0">
                <a:srgbClr val="0000FF"/>
              </a:gs>
              <a:gs pos="100000">
                <a:srgbClr val="333399"/>
              </a:gs>
            </a:gsLst>
            <a:lin ang="0" scaled="1"/>
          </a:gra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p>
        </p:txBody>
      </p:sp>
      <p:sp>
        <p:nvSpPr>
          <p:cNvPr id="6" name="AutoShape 2286"/>
          <p:cNvSpPr>
            <a:spLocks noChangeArrowheads="1"/>
          </p:cNvSpPr>
          <p:nvPr/>
        </p:nvSpPr>
        <p:spPr bwMode="auto">
          <a:xfrm>
            <a:off x="4833938" y="8004175"/>
            <a:ext cx="174625" cy="571500"/>
          </a:xfrm>
          <a:prstGeom prst="rightArrow">
            <a:avLst>
              <a:gd name="adj1" fmla="val 50000"/>
              <a:gd name="adj2" fmla="val 46884"/>
            </a:avLst>
          </a:prstGeom>
          <a:gradFill rotWithShape="1">
            <a:gsLst>
              <a:gs pos="0">
                <a:srgbClr val="0000FF"/>
              </a:gs>
              <a:gs pos="100000">
                <a:srgbClr val="333399"/>
              </a:gs>
            </a:gsLst>
            <a:lin ang="0" scaled="1"/>
          </a:gradFill>
          <a:ln>
            <a:noFill/>
          </a:ln>
          <a:extLst>
            <a:ext uri="{91240B29-F687-4F45-9708-019B960494DF}">
              <a14:hiddenLine xmlns:a14="http://schemas.microsoft.com/office/drawing/2010/main" w="9525">
                <a:solidFill>
                  <a:srgbClr val="0000FF"/>
                </a:solidFill>
                <a:miter lim="800000"/>
                <a:headEnd/>
                <a:tailEnd/>
              </a14:hiddenLine>
            </a:ext>
          </a:extLst>
        </p:spPr>
        <p:txBody>
          <a:bodyPr rot="0" vert="horz" wrap="square" lIns="74295" tIns="8890" rIns="74295" bIns="8890" anchor="t" anchorCtr="0" upright="1">
            <a:noAutofit/>
          </a:bodyPr>
          <a:lstStyle/>
          <a:p>
            <a:endParaRPr lang="ja-JP" altLang="en-US"/>
          </a:p>
        </p:txBody>
      </p:sp>
      <p:sp>
        <p:nvSpPr>
          <p:cNvPr id="7" name="AutoShape 2285"/>
          <p:cNvSpPr>
            <a:spLocks noChangeArrowheads="1"/>
          </p:cNvSpPr>
          <p:nvPr/>
        </p:nvSpPr>
        <p:spPr bwMode="auto">
          <a:xfrm>
            <a:off x="3059832" y="2924944"/>
            <a:ext cx="360040" cy="648072"/>
          </a:xfrm>
          <a:prstGeom prst="rightArrow">
            <a:avLst>
              <a:gd name="adj1" fmla="val 50000"/>
              <a:gd name="adj2" fmla="val 57350"/>
            </a:avLst>
          </a:prstGeom>
          <a:gradFill rotWithShape="1">
            <a:gsLst>
              <a:gs pos="0">
                <a:srgbClr val="0000FF"/>
              </a:gs>
              <a:gs pos="100000">
                <a:srgbClr val="333399"/>
              </a:gs>
            </a:gsLst>
            <a:lin ang="0" scaled="1"/>
          </a:gra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p>
        </p:txBody>
      </p:sp>
      <p:sp>
        <p:nvSpPr>
          <p:cNvPr id="10" name="AutoShape 2285"/>
          <p:cNvSpPr>
            <a:spLocks noChangeArrowheads="1"/>
          </p:cNvSpPr>
          <p:nvPr/>
        </p:nvSpPr>
        <p:spPr bwMode="auto">
          <a:xfrm>
            <a:off x="3059832" y="4941168"/>
            <a:ext cx="360040" cy="648072"/>
          </a:xfrm>
          <a:prstGeom prst="rightArrow">
            <a:avLst>
              <a:gd name="adj1" fmla="val 50000"/>
              <a:gd name="adj2" fmla="val 57350"/>
            </a:avLst>
          </a:prstGeom>
          <a:gradFill rotWithShape="1">
            <a:gsLst>
              <a:gs pos="0">
                <a:srgbClr val="0000FF"/>
              </a:gs>
              <a:gs pos="100000">
                <a:srgbClr val="333399"/>
              </a:gs>
            </a:gsLst>
            <a:lin ang="0" scaled="1"/>
          </a:gra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p>
        </p:txBody>
      </p:sp>
    </p:spTree>
    <p:extLst>
      <p:ext uri="{BB962C8B-B14F-4D97-AF65-F5344CB8AC3E}">
        <p14:creationId xmlns:p14="http://schemas.microsoft.com/office/powerpoint/2010/main" val="39858309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6124"/>
            <a:ext cx="7308304" cy="686572"/>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2pPr>
            <a:lvl3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3pPr>
            <a:lvl4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4pPr>
            <a:lvl5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5pPr>
            <a:lvl6pPr marL="457200" algn="ctr" rtl="0" fontAlgn="base">
              <a:spcBef>
                <a:spcPct val="0"/>
              </a:spcBef>
              <a:spcAft>
                <a:spcPct val="0"/>
              </a:spcAft>
              <a:defRPr kumimoji="1" sz="4400">
                <a:solidFill>
                  <a:schemeClr val="tx2"/>
                </a:solidFill>
                <a:latin typeface="Arial Narrow" pitchFamily="34" charset="0"/>
                <a:ea typeface="ＭＳ Ｐゴシック" charset="-128"/>
              </a:defRPr>
            </a:lvl6pPr>
            <a:lvl7pPr marL="914400" algn="ctr" rtl="0" fontAlgn="base">
              <a:spcBef>
                <a:spcPct val="0"/>
              </a:spcBef>
              <a:spcAft>
                <a:spcPct val="0"/>
              </a:spcAft>
              <a:defRPr kumimoji="1" sz="4400">
                <a:solidFill>
                  <a:schemeClr val="tx2"/>
                </a:solidFill>
                <a:latin typeface="Arial Narrow" pitchFamily="34" charset="0"/>
                <a:ea typeface="ＭＳ Ｐゴシック" charset="-128"/>
              </a:defRPr>
            </a:lvl7pPr>
            <a:lvl8pPr marL="1371600" algn="ctr" rtl="0" fontAlgn="base">
              <a:spcBef>
                <a:spcPct val="0"/>
              </a:spcBef>
              <a:spcAft>
                <a:spcPct val="0"/>
              </a:spcAft>
              <a:defRPr kumimoji="1" sz="4400">
                <a:solidFill>
                  <a:schemeClr val="tx2"/>
                </a:solidFill>
                <a:latin typeface="Arial Narrow" pitchFamily="34" charset="0"/>
                <a:ea typeface="ＭＳ Ｐゴシック" charset="-128"/>
              </a:defRPr>
            </a:lvl8pPr>
            <a:lvl9pPr marL="1828800" algn="ctr" rtl="0" fontAlgn="base">
              <a:spcBef>
                <a:spcPct val="0"/>
              </a:spcBef>
              <a:spcAft>
                <a:spcPct val="0"/>
              </a:spcAft>
              <a:defRPr kumimoji="1" sz="4400">
                <a:solidFill>
                  <a:schemeClr val="tx2"/>
                </a:solidFill>
                <a:latin typeface="Arial Narrow" pitchFamily="34" charset="0"/>
                <a:ea typeface="ＭＳ Ｐゴシック" charset="-128"/>
              </a:defRPr>
            </a:lvl9pPr>
          </a:lstStyle>
          <a:p>
            <a:pPr algn="l"/>
            <a:r>
              <a:rPr lang="ja-JP" altLang="en-US" sz="3200" kern="0" dirty="0" smtClean="0">
                <a:latin typeface="HGP創英角ｺﾞｼｯｸUB" panose="020B0900000000000000" pitchFamily="50" charset="-128"/>
                <a:ea typeface="HGP創英角ｺﾞｼｯｸUB" panose="020B0900000000000000" pitchFamily="50" charset="-128"/>
              </a:rPr>
              <a:t>４．</a:t>
            </a:r>
            <a:r>
              <a:rPr lang="ja-JP" altLang="en-US" sz="3200" kern="0" dirty="0">
                <a:latin typeface="HGP創英角ｺﾞｼｯｸUB" panose="020B0900000000000000" pitchFamily="50" charset="-128"/>
                <a:ea typeface="HGP創英角ｺﾞｼｯｸUB" panose="020B0900000000000000" pitchFamily="50" charset="-128"/>
              </a:rPr>
              <a:t>緊急時の体制</a:t>
            </a:r>
          </a:p>
        </p:txBody>
      </p:sp>
      <p:sp>
        <p:nvSpPr>
          <p:cNvPr id="3" name="正方形/長方形 2"/>
          <p:cNvSpPr/>
          <p:nvPr/>
        </p:nvSpPr>
        <p:spPr>
          <a:xfrm>
            <a:off x="251520" y="908720"/>
            <a:ext cx="8568952" cy="954107"/>
          </a:xfrm>
          <a:prstGeom prst="rect">
            <a:avLst/>
          </a:prstGeom>
        </p:spPr>
        <p:txBody>
          <a:bodyPr wrap="square">
            <a:spAutoFit/>
          </a:bodyPr>
          <a:lstStyle/>
          <a:p>
            <a:r>
              <a:rPr lang="ja-JP" altLang="en-US" sz="2800" dirty="0"/>
              <a:t>地震等の災害発生により、緊急事態となった際の統括責任者及び代理責任者は以下のとおりとする。</a:t>
            </a:r>
          </a:p>
        </p:txBody>
      </p:sp>
      <p:graphicFrame>
        <p:nvGraphicFramePr>
          <p:cNvPr id="4" name="表 3"/>
          <p:cNvGraphicFramePr>
            <a:graphicFrameLocks noGrp="1"/>
          </p:cNvGraphicFramePr>
          <p:nvPr>
            <p:extLst>
              <p:ext uri="{D42A27DB-BD31-4B8C-83A1-F6EECF244321}">
                <p14:modId xmlns:p14="http://schemas.microsoft.com/office/powerpoint/2010/main" val="2756336622"/>
              </p:ext>
            </p:extLst>
          </p:nvPr>
        </p:nvGraphicFramePr>
        <p:xfrm>
          <a:off x="251520" y="1867416"/>
          <a:ext cx="8568953" cy="1345560"/>
        </p:xfrm>
        <a:graphic>
          <a:graphicData uri="http://schemas.openxmlformats.org/drawingml/2006/table">
            <a:tbl>
              <a:tblPr firstRow="1" firstCol="1" lastRow="1" lastCol="1" bandRow="1" bandCol="1">
                <a:tableStyleId>{5940675A-B579-460E-94D1-54222C63F5DA}</a:tableStyleId>
              </a:tblPr>
              <a:tblGrid>
                <a:gridCol w="4386487"/>
                <a:gridCol w="1393846"/>
                <a:gridCol w="1393846"/>
                <a:gridCol w="1394774"/>
              </a:tblGrid>
              <a:tr h="360040">
                <a:tc>
                  <a:txBody>
                    <a:bodyPr/>
                    <a:lstStyle/>
                    <a:p>
                      <a:pPr marL="3175" indent="-3175" algn="ctr">
                        <a:spcBef>
                          <a:spcPts val="405"/>
                        </a:spcBef>
                        <a:spcAft>
                          <a:spcPts val="405"/>
                        </a:spcAft>
                      </a:pPr>
                      <a:r>
                        <a:rPr lang="ja-JP" sz="1200" kern="100" dirty="0">
                          <a:effectLst/>
                          <a:latin typeface="+mn-ea"/>
                          <a:ea typeface="+mn-ea"/>
                        </a:rPr>
                        <a:t>統括責任者の役割</a:t>
                      </a:r>
                      <a:endParaRPr lang="ja-JP" sz="1200" kern="100" dirty="0">
                        <a:effectLst/>
                        <a:latin typeface="+mn-ea"/>
                        <a:ea typeface="+mn-ea"/>
                        <a:cs typeface="Times New Roman"/>
                      </a:endParaRPr>
                    </a:p>
                  </a:txBody>
                  <a:tcPr marL="36195" marR="17780" marT="0" marB="0" anchor="ctr"/>
                </a:tc>
                <a:tc>
                  <a:txBody>
                    <a:bodyPr/>
                    <a:lstStyle/>
                    <a:p>
                      <a:pPr marL="3175" indent="-3175" algn="ctr">
                        <a:spcBef>
                          <a:spcPts val="240"/>
                        </a:spcBef>
                        <a:spcAft>
                          <a:spcPts val="240"/>
                        </a:spcAft>
                      </a:pPr>
                      <a:r>
                        <a:rPr lang="ja-JP" sz="1200" kern="100" dirty="0">
                          <a:effectLst/>
                          <a:latin typeface="+mn-ea"/>
                          <a:ea typeface="+mn-ea"/>
                        </a:rPr>
                        <a:t>統括責任者</a:t>
                      </a:r>
                      <a:endParaRPr lang="ja-JP" sz="1200" kern="100" dirty="0">
                        <a:effectLst/>
                        <a:latin typeface="+mn-ea"/>
                        <a:ea typeface="+mn-ea"/>
                        <a:cs typeface="Times New Roman"/>
                      </a:endParaRPr>
                    </a:p>
                  </a:txBody>
                  <a:tcPr marL="36195" marR="17780" marT="0" marB="0" anchor="ctr"/>
                </a:tc>
                <a:tc>
                  <a:txBody>
                    <a:bodyPr/>
                    <a:lstStyle/>
                    <a:p>
                      <a:pPr marL="3175" indent="-3175" algn="ctr">
                        <a:spcBef>
                          <a:spcPts val="240"/>
                        </a:spcBef>
                        <a:spcAft>
                          <a:spcPts val="240"/>
                        </a:spcAft>
                      </a:pPr>
                      <a:r>
                        <a:rPr lang="ja-JP" sz="1200" kern="100" dirty="0">
                          <a:effectLst/>
                          <a:latin typeface="+mn-ea"/>
                          <a:ea typeface="+mn-ea"/>
                        </a:rPr>
                        <a:t>代理責任者①</a:t>
                      </a:r>
                      <a:endParaRPr lang="ja-JP" sz="1200" kern="100" dirty="0">
                        <a:effectLst/>
                        <a:latin typeface="+mn-ea"/>
                        <a:ea typeface="+mn-ea"/>
                        <a:cs typeface="Times New Roman"/>
                      </a:endParaRPr>
                    </a:p>
                  </a:txBody>
                  <a:tcPr marL="36195" marR="17780" marT="0" marB="0" anchor="ctr"/>
                </a:tc>
                <a:tc>
                  <a:txBody>
                    <a:bodyPr/>
                    <a:lstStyle/>
                    <a:p>
                      <a:pPr marL="3175" indent="-3175" algn="ctr">
                        <a:spcBef>
                          <a:spcPts val="240"/>
                        </a:spcBef>
                        <a:spcAft>
                          <a:spcPts val="240"/>
                        </a:spcAft>
                      </a:pPr>
                      <a:r>
                        <a:rPr lang="ja-JP" sz="1200" kern="100" dirty="0">
                          <a:effectLst/>
                          <a:latin typeface="+mn-ea"/>
                          <a:ea typeface="+mn-ea"/>
                        </a:rPr>
                        <a:t>代理責任者②</a:t>
                      </a:r>
                      <a:endParaRPr lang="ja-JP" sz="1200" kern="100" dirty="0">
                        <a:effectLst/>
                        <a:latin typeface="+mn-ea"/>
                        <a:ea typeface="+mn-ea"/>
                        <a:cs typeface="Times New Roman"/>
                      </a:endParaRPr>
                    </a:p>
                  </a:txBody>
                  <a:tcPr marL="36195" marR="17780" marT="0" marB="0" anchor="ctr"/>
                </a:tc>
              </a:tr>
              <a:tr h="985520">
                <a:tc>
                  <a:txBody>
                    <a:bodyPr/>
                    <a:lstStyle/>
                    <a:p>
                      <a:pPr marL="3175" marR="51435" indent="-3175" algn="ctr">
                        <a:spcBef>
                          <a:spcPts val="240"/>
                        </a:spcBef>
                        <a:spcAft>
                          <a:spcPts val="240"/>
                        </a:spcAft>
                      </a:pPr>
                      <a:r>
                        <a:rPr lang="ja-JP" sz="1800" kern="100" dirty="0" smtClean="0">
                          <a:effectLst/>
                          <a:latin typeface="+mn-ea"/>
                          <a:ea typeface="+mn-ea"/>
                        </a:rPr>
                        <a:t>全社</a:t>
                      </a:r>
                      <a:r>
                        <a:rPr lang="ja-JP" sz="1800" kern="100" dirty="0">
                          <a:effectLst/>
                          <a:latin typeface="+mn-ea"/>
                          <a:ea typeface="+mn-ea"/>
                        </a:rPr>
                        <a:t>の対応に</a:t>
                      </a:r>
                      <a:r>
                        <a:rPr lang="ja-JP" sz="1800" kern="100" dirty="0" smtClean="0">
                          <a:effectLst/>
                          <a:latin typeface="+mn-ea"/>
                          <a:ea typeface="+mn-ea"/>
                        </a:rPr>
                        <a:t>関する</a:t>
                      </a:r>
                      <a:endParaRPr lang="en-US" altLang="ja-JP" sz="1800" kern="100" dirty="0" smtClean="0">
                        <a:effectLst/>
                        <a:latin typeface="+mn-ea"/>
                        <a:ea typeface="+mn-ea"/>
                      </a:endParaRPr>
                    </a:p>
                    <a:p>
                      <a:pPr marL="3175" marR="51435" indent="-3175" algn="ctr">
                        <a:spcBef>
                          <a:spcPts val="240"/>
                        </a:spcBef>
                        <a:spcAft>
                          <a:spcPts val="240"/>
                        </a:spcAft>
                      </a:pPr>
                      <a:r>
                        <a:rPr lang="ja-JP" sz="1800" kern="100" dirty="0" smtClean="0">
                          <a:effectLst/>
                          <a:latin typeface="+mn-ea"/>
                          <a:ea typeface="+mn-ea"/>
                        </a:rPr>
                        <a:t>重要</a:t>
                      </a:r>
                      <a:r>
                        <a:rPr lang="ja-JP" sz="1800" kern="100" dirty="0">
                          <a:effectLst/>
                          <a:latin typeface="+mn-ea"/>
                          <a:ea typeface="+mn-ea"/>
                        </a:rPr>
                        <a:t>な意思決定</a:t>
                      </a:r>
                      <a:r>
                        <a:rPr lang="ja-JP" sz="1800" kern="100" dirty="0" smtClean="0">
                          <a:effectLst/>
                          <a:latin typeface="+mn-ea"/>
                          <a:ea typeface="+mn-ea"/>
                        </a:rPr>
                        <a:t>及び </a:t>
                      </a:r>
                      <a:r>
                        <a:rPr lang="ja-JP" sz="1800" kern="100" dirty="0">
                          <a:effectLst/>
                          <a:latin typeface="+mn-ea"/>
                          <a:ea typeface="+mn-ea"/>
                        </a:rPr>
                        <a:t>指揮命令</a:t>
                      </a:r>
                      <a:endParaRPr lang="ja-JP" sz="1800" kern="100" dirty="0">
                        <a:effectLst/>
                        <a:latin typeface="+mn-ea"/>
                        <a:ea typeface="+mn-ea"/>
                        <a:cs typeface="Times New Roman"/>
                      </a:endParaRPr>
                    </a:p>
                  </a:txBody>
                  <a:tcPr marL="36195" marR="17780" marT="0" marB="0" anchor="ctr"/>
                </a:tc>
                <a:tc>
                  <a:txBody>
                    <a:bodyPr/>
                    <a:lstStyle/>
                    <a:p>
                      <a:pPr marL="3175" indent="-3175" algn="ctr">
                        <a:spcBef>
                          <a:spcPts val="240"/>
                        </a:spcBef>
                        <a:spcAft>
                          <a:spcPts val="240"/>
                        </a:spcAft>
                      </a:pPr>
                      <a:endParaRPr lang="ja-JP" sz="3200" kern="100" dirty="0">
                        <a:effectLst/>
                        <a:latin typeface="+mn-ea"/>
                        <a:ea typeface="+mn-ea"/>
                        <a:cs typeface="Times New Roman"/>
                      </a:endParaRPr>
                    </a:p>
                  </a:txBody>
                  <a:tcPr marL="36195" marR="17780" marT="0" marB="0" anchor="ctr"/>
                </a:tc>
                <a:tc>
                  <a:txBody>
                    <a:bodyPr/>
                    <a:lstStyle/>
                    <a:p>
                      <a:pPr marL="3175" indent="-3175" algn="ctr">
                        <a:spcBef>
                          <a:spcPts val="240"/>
                        </a:spcBef>
                        <a:spcAft>
                          <a:spcPts val="240"/>
                        </a:spcAft>
                      </a:pPr>
                      <a:endParaRPr lang="ja-JP" sz="3200" kern="100" dirty="0">
                        <a:effectLst/>
                        <a:latin typeface="+mn-ea"/>
                        <a:ea typeface="+mn-ea"/>
                        <a:cs typeface="Times New Roman"/>
                      </a:endParaRPr>
                    </a:p>
                  </a:txBody>
                  <a:tcPr marL="36195" marR="17780" marT="0" marB="0" anchor="ctr"/>
                </a:tc>
                <a:tc>
                  <a:txBody>
                    <a:bodyPr/>
                    <a:lstStyle/>
                    <a:p>
                      <a:pPr marL="0" indent="0" algn="ctr">
                        <a:spcBef>
                          <a:spcPts val="240"/>
                        </a:spcBef>
                        <a:spcAft>
                          <a:spcPts val="240"/>
                        </a:spcAft>
                      </a:pPr>
                      <a:r>
                        <a:rPr lang="en-US" sz="3200" kern="100" dirty="0">
                          <a:effectLst/>
                          <a:latin typeface="+mn-ea"/>
                          <a:ea typeface="+mn-ea"/>
                        </a:rPr>
                        <a:t> </a:t>
                      </a:r>
                      <a:endParaRPr lang="ja-JP" sz="3200" kern="100" dirty="0">
                        <a:effectLst/>
                        <a:latin typeface="+mn-ea"/>
                        <a:ea typeface="+mn-ea"/>
                        <a:cs typeface="Times New Roman"/>
                      </a:endParaRPr>
                    </a:p>
                  </a:txBody>
                  <a:tcPr marL="36195" marR="17780" marT="0" marB="0" anchor="ctr"/>
                </a:tc>
              </a:tr>
            </a:tbl>
          </a:graphicData>
        </a:graphic>
      </p:graphicFrame>
      <p:sp>
        <p:nvSpPr>
          <p:cNvPr id="5" name="AutoShape 2325"/>
          <p:cNvSpPr>
            <a:spLocks noChangeArrowheads="1"/>
          </p:cNvSpPr>
          <p:nvPr/>
        </p:nvSpPr>
        <p:spPr bwMode="auto">
          <a:xfrm>
            <a:off x="1331640" y="3717032"/>
            <a:ext cx="3322668" cy="288032"/>
          </a:xfrm>
          <a:prstGeom prst="homePlate">
            <a:avLst>
              <a:gd name="adj" fmla="val 126296"/>
            </a:avLst>
          </a:prstGeom>
          <a:gradFill rotWithShape="1">
            <a:gsLst>
              <a:gs pos="0">
                <a:srgbClr val="0000FF"/>
              </a:gs>
              <a:gs pos="100000">
                <a:srgbClr val="6D6D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ctr" anchorCtr="0" upright="1">
            <a:normAutofit/>
          </a:bodyPr>
          <a:lstStyle/>
          <a:p>
            <a:pPr algn="just">
              <a:spcAft>
                <a:spcPts val="0"/>
              </a:spcAft>
            </a:pPr>
            <a:r>
              <a:rPr lang="ja-JP" sz="1100" kern="100" dirty="0">
                <a:solidFill>
                  <a:srgbClr val="FFFFFF"/>
                </a:solidFill>
                <a:effectLst/>
                <a:latin typeface="ＭＳ ゴシック"/>
                <a:ea typeface="HGPｺﾞｼｯｸE"/>
                <a:cs typeface="Times New Roman"/>
              </a:rPr>
              <a:t>当日～　（初動対応）</a:t>
            </a:r>
            <a:endParaRPr lang="ja-JP" sz="1100" kern="100" dirty="0">
              <a:effectLst/>
              <a:latin typeface="ＭＳ ゴシック"/>
              <a:cs typeface="Times New Roman"/>
            </a:endParaRPr>
          </a:p>
        </p:txBody>
      </p:sp>
      <p:sp>
        <p:nvSpPr>
          <p:cNvPr id="6" name="AutoShape 2326"/>
          <p:cNvSpPr>
            <a:spLocks noChangeArrowheads="1"/>
          </p:cNvSpPr>
          <p:nvPr/>
        </p:nvSpPr>
        <p:spPr bwMode="auto">
          <a:xfrm>
            <a:off x="5508104" y="3717032"/>
            <a:ext cx="3312368" cy="288032"/>
          </a:xfrm>
          <a:prstGeom prst="homePlate">
            <a:avLst>
              <a:gd name="adj" fmla="val 137452"/>
            </a:avLst>
          </a:prstGeom>
          <a:gradFill rotWithShape="1">
            <a:gsLst>
              <a:gs pos="0">
                <a:srgbClr val="ADADFF"/>
              </a:gs>
              <a:gs pos="100000">
                <a:srgbClr val="D9D9FF"/>
              </a:gs>
            </a:gsLst>
            <a:lin ang="0" scaled="1"/>
          </a:gra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ctr" anchorCtr="0" upright="1">
            <a:normAutofit/>
          </a:bodyPr>
          <a:lstStyle/>
          <a:p>
            <a:pPr algn="just">
              <a:spcAft>
                <a:spcPts val="0"/>
              </a:spcAft>
            </a:pPr>
            <a:r>
              <a:rPr lang="ja-JP" sz="1100" kern="100" dirty="0">
                <a:effectLst/>
                <a:latin typeface="ＭＳ ゴシック"/>
                <a:ea typeface="HGPｺﾞｼｯｸE"/>
                <a:cs typeface="Times New Roman"/>
              </a:rPr>
              <a:t>数日～（復旧に向けた対応）</a:t>
            </a:r>
            <a:endParaRPr lang="ja-JP" sz="1100" kern="100" dirty="0">
              <a:effectLst/>
              <a:latin typeface="ＭＳ ゴシック"/>
              <a:cs typeface="Times New Roman"/>
            </a:endParaRPr>
          </a:p>
        </p:txBody>
      </p:sp>
      <p:sp>
        <p:nvSpPr>
          <p:cNvPr id="7" name="AutoShape 2329"/>
          <p:cNvSpPr>
            <a:spLocks noChangeArrowheads="1"/>
          </p:cNvSpPr>
          <p:nvPr/>
        </p:nvSpPr>
        <p:spPr bwMode="auto">
          <a:xfrm>
            <a:off x="251520" y="3356992"/>
            <a:ext cx="1056382" cy="1080120"/>
          </a:xfrm>
          <a:prstGeom prst="star16">
            <a:avLst>
              <a:gd name="adj" fmla="val 37500"/>
            </a:avLst>
          </a:prstGeom>
          <a:gradFill rotWithShape="1">
            <a:gsLst>
              <a:gs pos="0">
                <a:srgbClr val="FFD5D5"/>
              </a:gs>
              <a:gs pos="100000">
                <a:srgbClr val="FF8B8B"/>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rot="0" vert="eaVert" wrap="square" lIns="0" tIns="0" rIns="0" bIns="0" anchor="ctr" anchorCtr="0" upright="1">
            <a:noAutofit/>
          </a:bodyPr>
          <a:lstStyle/>
          <a:p>
            <a:pPr algn="ctr">
              <a:spcAft>
                <a:spcPts val="0"/>
              </a:spcAft>
            </a:pPr>
            <a:r>
              <a:rPr lang="ja-JP" sz="1100" kern="100" dirty="0">
                <a:effectLst/>
                <a:latin typeface="ＭＳ ゴシック"/>
                <a:ea typeface="HGPｺﾞｼｯｸM"/>
                <a:cs typeface="Times New Roman"/>
              </a:rPr>
              <a:t>緊急事態</a:t>
            </a:r>
            <a:endParaRPr lang="ja-JP" sz="1100" kern="100" dirty="0">
              <a:effectLst/>
              <a:latin typeface="ＭＳ ゴシック"/>
              <a:cs typeface="Times New Roman"/>
            </a:endParaRPr>
          </a:p>
        </p:txBody>
      </p:sp>
      <p:graphicFrame>
        <p:nvGraphicFramePr>
          <p:cNvPr id="8" name="表 7"/>
          <p:cNvGraphicFramePr>
            <a:graphicFrameLocks noGrp="1"/>
          </p:cNvGraphicFramePr>
          <p:nvPr>
            <p:extLst>
              <p:ext uri="{D42A27DB-BD31-4B8C-83A1-F6EECF244321}">
                <p14:modId xmlns:p14="http://schemas.microsoft.com/office/powerpoint/2010/main" val="2649712336"/>
              </p:ext>
            </p:extLst>
          </p:nvPr>
        </p:nvGraphicFramePr>
        <p:xfrm>
          <a:off x="1331640" y="4221088"/>
          <a:ext cx="3312368" cy="2225040"/>
        </p:xfrm>
        <a:graphic>
          <a:graphicData uri="http://schemas.openxmlformats.org/drawingml/2006/table">
            <a:tbl>
              <a:tblPr firstRow="1" bandRow="1">
                <a:tableStyleId>{5940675A-B579-460E-94D1-54222C63F5DA}</a:tableStyleId>
              </a:tblPr>
              <a:tblGrid>
                <a:gridCol w="2592288"/>
                <a:gridCol w="720080"/>
              </a:tblGrid>
              <a:tr h="370840">
                <a:tc>
                  <a:txBody>
                    <a:bodyPr/>
                    <a:lstStyle/>
                    <a:p>
                      <a:r>
                        <a:rPr kumimoji="1" lang="ja-JP" altLang="en-US" dirty="0" smtClean="0"/>
                        <a:t>対応内容</a:t>
                      </a:r>
                      <a:endParaRPr kumimoji="1" lang="ja-JP" altLang="en-US" dirty="0"/>
                    </a:p>
                  </a:txBody>
                  <a:tcPr/>
                </a:tc>
                <a:tc>
                  <a:txBody>
                    <a:bodyPr/>
                    <a:lstStyle/>
                    <a:p>
                      <a:r>
                        <a:rPr kumimoji="1" lang="ja-JP" altLang="en-US" dirty="0" smtClean="0"/>
                        <a:t>連携</a:t>
                      </a:r>
                      <a:endParaRPr kumimoji="1" lang="ja-JP" altLang="en-US" dirty="0"/>
                    </a:p>
                  </a:txBody>
                  <a:tcPr/>
                </a:tc>
              </a:tr>
              <a:tr h="370840">
                <a:tc>
                  <a:txBody>
                    <a:bodyPr/>
                    <a:lstStyle/>
                    <a:p>
                      <a:endParaRPr kumimoji="1" lang="ja-JP" altLang="en-US" dirty="0"/>
                    </a:p>
                  </a:txBody>
                  <a:tcPr/>
                </a:tc>
                <a:tc>
                  <a:txBody>
                    <a:bodyPr/>
                    <a:lstStyle/>
                    <a:p>
                      <a:endParaRPr kumimoji="1" lang="ja-JP" altLang="en-US" dirty="0"/>
                    </a:p>
                  </a:txBody>
                  <a:tcPr/>
                </a:tc>
              </a:tr>
              <a:tr h="370840">
                <a:tc>
                  <a:txBody>
                    <a:bodyPr/>
                    <a:lstStyle/>
                    <a:p>
                      <a:endParaRPr kumimoji="1" lang="ja-JP" altLang="en-US" dirty="0"/>
                    </a:p>
                  </a:txBody>
                  <a:tcPr/>
                </a:tc>
                <a:tc>
                  <a:txBody>
                    <a:bodyPr/>
                    <a:lstStyle/>
                    <a:p>
                      <a:endParaRPr kumimoji="1" lang="ja-JP" altLang="en-US" dirty="0"/>
                    </a:p>
                  </a:txBody>
                  <a:tcPr/>
                </a:tc>
              </a:tr>
              <a:tr h="370840">
                <a:tc>
                  <a:txBody>
                    <a:bodyPr/>
                    <a:lstStyle/>
                    <a:p>
                      <a:endParaRPr kumimoji="1" lang="ja-JP" altLang="en-US" dirty="0"/>
                    </a:p>
                  </a:txBody>
                  <a:tcPr/>
                </a:tc>
                <a:tc>
                  <a:txBody>
                    <a:bodyPr/>
                    <a:lstStyle/>
                    <a:p>
                      <a:endParaRPr kumimoji="1" lang="ja-JP" altLang="en-US" dirty="0"/>
                    </a:p>
                  </a:txBody>
                  <a:tcPr/>
                </a:tc>
              </a:tr>
              <a:tr h="370840">
                <a:tc>
                  <a:txBody>
                    <a:bodyPr/>
                    <a:lstStyle/>
                    <a:p>
                      <a:endParaRPr kumimoji="1" lang="ja-JP" altLang="en-US" dirty="0"/>
                    </a:p>
                  </a:txBody>
                  <a:tcPr/>
                </a:tc>
                <a:tc>
                  <a:txBody>
                    <a:bodyPr/>
                    <a:lstStyle/>
                    <a:p>
                      <a:endParaRPr kumimoji="1" lang="ja-JP" altLang="en-US" dirty="0"/>
                    </a:p>
                  </a:txBody>
                  <a:tcPr/>
                </a:tc>
              </a:tr>
              <a:tr h="370840">
                <a:tc>
                  <a:txBody>
                    <a:bodyPr/>
                    <a:lstStyle/>
                    <a:p>
                      <a:endParaRPr kumimoji="1" lang="ja-JP" altLang="en-US" dirty="0"/>
                    </a:p>
                  </a:txBody>
                  <a:tcPr/>
                </a:tc>
                <a:tc>
                  <a:txBody>
                    <a:bodyPr/>
                    <a:lstStyle/>
                    <a:p>
                      <a:endParaRPr kumimoji="1" lang="ja-JP" altLang="en-US" dirty="0"/>
                    </a:p>
                  </a:txBody>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948617384"/>
              </p:ext>
            </p:extLst>
          </p:nvPr>
        </p:nvGraphicFramePr>
        <p:xfrm>
          <a:off x="5508104" y="4221088"/>
          <a:ext cx="3312368" cy="2225040"/>
        </p:xfrm>
        <a:graphic>
          <a:graphicData uri="http://schemas.openxmlformats.org/drawingml/2006/table">
            <a:tbl>
              <a:tblPr firstRow="1" bandRow="1">
                <a:tableStyleId>{5940675A-B579-460E-94D1-54222C63F5DA}</a:tableStyleId>
              </a:tblPr>
              <a:tblGrid>
                <a:gridCol w="2592288"/>
                <a:gridCol w="720080"/>
              </a:tblGrid>
              <a:tr h="370840">
                <a:tc>
                  <a:txBody>
                    <a:bodyPr/>
                    <a:lstStyle/>
                    <a:p>
                      <a:r>
                        <a:rPr kumimoji="1" lang="ja-JP" altLang="en-US" dirty="0" smtClean="0"/>
                        <a:t>対応内容</a:t>
                      </a:r>
                      <a:endParaRPr kumimoji="1" lang="ja-JP" altLang="en-US" dirty="0"/>
                    </a:p>
                  </a:txBody>
                  <a:tcPr/>
                </a:tc>
                <a:tc>
                  <a:txBody>
                    <a:bodyPr/>
                    <a:lstStyle/>
                    <a:p>
                      <a:r>
                        <a:rPr kumimoji="1" lang="ja-JP" altLang="en-US" dirty="0" smtClean="0"/>
                        <a:t>連携</a:t>
                      </a:r>
                      <a:endParaRPr kumimoji="1" lang="ja-JP" altLang="en-US" dirty="0"/>
                    </a:p>
                  </a:txBody>
                  <a:tcPr/>
                </a:tc>
              </a:tr>
              <a:tr h="370840">
                <a:tc>
                  <a:txBody>
                    <a:bodyPr/>
                    <a:lstStyle/>
                    <a:p>
                      <a:endParaRPr kumimoji="1" lang="ja-JP" altLang="en-US" dirty="0"/>
                    </a:p>
                  </a:txBody>
                  <a:tcPr/>
                </a:tc>
                <a:tc>
                  <a:txBody>
                    <a:bodyPr/>
                    <a:lstStyle/>
                    <a:p>
                      <a:endParaRPr kumimoji="1" lang="ja-JP" altLang="en-US" dirty="0"/>
                    </a:p>
                  </a:txBody>
                  <a:tcPr/>
                </a:tc>
              </a:tr>
              <a:tr h="370840">
                <a:tc>
                  <a:txBody>
                    <a:bodyPr/>
                    <a:lstStyle/>
                    <a:p>
                      <a:endParaRPr kumimoji="1" lang="ja-JP" altLang="en-US" dirty="0"/>
                    </a:p>
                  </a:txBody>
                  <a:tcPr/>
                </a:tc>
                <a:tc>
                  <a:txBody>
                    <a:bodyPr/>
                    <a:lstStyle/>
                    <a:p>
                      <a:endParaRPr kumimoji="1" lang="ja-JP" altLang="en-US" dirty="0"/>
                    </a:p>
                  </a:txBody>
                  <a:tcPr/>
                </a:tc>
              </a:tr>
              <a:tr h="370840">
                <a:tc>
                  <a:txBody>
                    <a:bodyPr/>
                    <a:lstStyle/>
                    <a:p>
                      <a:endParaRPr kumimoji="1" lang="ja-JP" altLang="en-US" dirty="0"/>
                    </a:p>
                  </a:txBody>
                  <a:tcPr/>
                </a:tc>
                <a:tc>
                  <a:txBody>
                    <a:bodyPr/>
                    <a:lstStyle/>
                    <a:p>
                      <a:endParaRPr kumimoji="1" lang="ja-JP" altLang="en-US" dirty="0"/>
                    </a:p>
                  </a:txBody>
                  <a:tcPr/>
                </a:tc>
              </a:tr>
              <a:tr h="370840">
                <a:tc>
                  <a:txBody>
                    <a:bodyPr/>
                    <a:lstStyle/>
                    <a:p>
                      <a:endParaRPr kumimoji="1" lang="ja-JP" altLang="en-US" dirty="0"/>
                    </a:p>
                  </a:txBody>
                  <a:tcPr/>
                </a:tc>
                <a:tc>
                  <a:txBody>
                    <a:bodyPr/>
                    <a:lstStyle/>
                    <a:p>
                      <a:endParaRPr kumimoji="1" lang="ja-JP" altLang="en-US" dirty="0"/>
                    </a:p>
                  </a:txBody>
                  <a:tcPr/>
                </a:tc>
              </a:tr>
              <a:tr h="370840">
                <a:tc>
                  <a:txBody>
                    <a:bodyPr/>
                    <a:lstStyle/>
                    <a:p>
                      <a:endParaRPr kumimoji="1" lang="ja-JP" altLang="en-US" dirty="0"/>
                    </a:p>
                  </a:txBody>
                  <a:tcPr/>
                </a:tc>
                <a:tc>
                  <a:txBody>
                    <a:bodyPr/>
                    <a:lstStyle/>
                    <a:p>
                      <a:endParaRPr kumimoji="1" lang="ja-JP" altLang="en-US" dirty="0"/>
                    </a:p>
                  </a:txBody>
                  <a:tcPr/>
                </a:tc>
              </a:tr>
            </a:tbl>
          </a:graphicData>
        </a:graphic>
      </p:graphicFrame>
    </p:spTree>
    <p:extLst>
      <p:ext uri="{BB962C8B-B14F-4D97-AF65-F5344CB8AC3E}">
        <p14:creationId xmlns:p14="http://schemas.microsoft.com/office/powerpoint/2010/main" val="80629783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6124"/>
            <a:ext cx="7308304" cy="686572"/>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2pPr>
            <a:lvl3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3pPr>
            <a:lvl4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4pPr>
            <a:lvl5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5pPr>
            <a:lvl6pPr marL="457200" algn="ctr" rtl="0" fontAlgn="base">
              <a:spcBef>
                <a:spcPct val="0"/>
              </a:spcBef>
              <a:spcAft>
                <a:spcPct val="0"/>
              </a:spcAft>
              <a:defRPr kumimoji="1" sz="4400">
                <a:solidFill>
                  <a:schemeClr val="tx2"/>
                </a:solidFill>
                <a:latin typeface="Arial Narrow" pitchFamily="34" charset="0"/>
                <a:ea typeface="ＭＳ Ｐゴシック" charset="-128"/>
              </a:defRPr>
            </a:lvl6pPr>
            <a:lvl7pPr marL="914400" algn="ctr" rtl="0" fontAlgn="base">
              <a:spcBef>
                <a:spcPct val="0"/>
              </a:spcBef>
              <a:spcAft>
                <a:spcPct val="0"/>
              </a:spcAft>
              <a:defRPr kumimoji="1" sz="4400">
                <a:solidFill>
                  <a:schemeClr val="tx2"/>
                </a:solidFill>
                <a:latin typeface="Arial Narrow" pitchFamily="34" charset="0"/>
                <a:ea typeface="ＭＳ Ｐゴシック" charset="-128"/>
              </a:defRPr>
            </a:lvl7pPr>
            <a:lvl8pPr marL="1371600" algn="ctr" rtl="0" fontAlgn="base">
              <a:spcBef>
                <a:spcPct val="0"/>
              </a:spcBef>
              <a:spcAft>
                <a:spcPct val="0"/>
              </a:spcAft>
              <a:defRPr kumimoji="1" sz="4400">
                <a:solidFill>
                  <a:schemeClr val="tx2"/>
                </a:solidFill>
                <a:latin typeface="Arial Narrow" pitchFamily="34" charset="0"/>
                <a:ea typeface="ＭＳ Ｐゴシック" charset="-128"/>
              </a:defRPr>
            </a:lvl8pPr>
            <a:lvl9pPr marL="1828800" algn="ctr" rtl="0" fontAlgn="base">
              <a:spcBef>
                <a:spcPct val="0"/>
              </a:spcBef>
              <a:spcAft>
                <a:spcPct val="0"/>
              </a:spcAft>
              <a:defRPr kumimoji="1" sz="4400">
                <a:solidFill>
                  <a:schemeClr val="tx2"/>
                </a:solidFill>
                <a:latin typeface="Arial Narrow" pitchFamily="34" charset="0"/>
                <a:ea typeface="ＭＳ Ｐゴシック" charset="-128"/>
              </a:defRPr>
            </a:lvl9pPr>
          </a:lstStyle>
          <a:p>
            <a:pPr algn="l"/>
            <a:r>
              <a:rPr lang="ja-JP" altLang="en-US" sz="3200" kern="0" dirty="0" smtClean="0">
                <a:latin typeface="HGP創英角ｺﾞｼｯｸUB" panose="020B0900000000000000" pitchFamily="50" charset="-128"/>
                <a:ea typeface="HGP創英角ｺﾞｼｯｸUB" panose="020B0900000000000000" pitchFamily="50" charset="-128"/>
              </a:rPr>
              <a:t>５．</a:t>
            </a:r>
            <a:r>
              <a:rPr lang="en-US" altLang="ja-JP" sz="3200" kern="0" dirty="0">
                <a:latin typeface="HGP創英角ｺﾞｼｯｸUB" panose="020B0900000000000000" pitchFamily="50" charset="-128"/>
                <a:ea typeface="HGP創英角ｺﾞｼｯｸUB" panose="020B0900000000000000" pitchFamily="50" charset="-128"/>
              </a:rPr>
              <a:t>BCP</a:t>
            </a:r>
            <a:r>
              <a:rPr lang="ja-JP" altLang="en-US" sz="3200" kern="0" dirty="0">
                <a:latin typeface="HGP創英角ｺﾞｼｯｸUB" panose="020B0900000000000000" pitchFamily="50" charset="-128"/>
                <a:ea typeface="HGP創英角ｺﾞｼｯｸUB" panose="020B0900000000000000" pitchFamily="50" charset="-128"/>
              </a:rPr>
              <a:t>の運用</a:t>
            </a:r>
          </a:p>
        </p:txBody>
      </p:sp>
      <p:sp>
        <p:nvSpPr>
          <p:cNvPr id="3" name="正方形/長方形 2"/>
          <p:cNvSpPr/>
          <p:nvPr/>
        </p:nvSpPr>
        <p:spPr>
          <a:xfrm>
            <a:off x="251520" y="907638"/>
            <a:ext cx="8640960" cy="830997"/>
          </a:xfrm>
          <a:prstGeom prst="rect">
            <a:avLst/>
          </a:prstGeom>
        </p:spPr>
        <p:txBody>
          <a:bodyPr wrap="square">
            <a:spAutoFit/>
          </a:bodyPr>
          <a:lstStyle/>
          <a:p>
            <a:r>
              <a:rPr lang="en-US" altLang="ja-JP" dirty="0"/>
              <a:t>BCP</a:t>
            </a:r>
            <a:r>
              <a:rPr lang="ja-JP" altLang="en-US" dirty="0"/>
              <a:t>の重要性や進捗状況等を社内に周知するため</a:t>
            </a:r>
            <a:r>
              <a:rPr lang="ja-JP" altLang="en-US" dirty="0" smtClean="0"/>
              <a:t>、</a:t>
            </a:r>
            <a:r>
              <a:rPr lang="en-US" altLang="ja-JP" dirty="0" smtClean="0"/>
              <a:t/>
            </a:r>
            <a:br>
              <a:rPr lang="en-US" altLang="ja-JP" dirty="0" smtClean="0"/>
            </a:br>
            <a:r>
              <a:rPr lang="ja-JP" altLang="en-US" dirty="0" smtClean="0"/>
              <a:t>定期的</a:t>
            </a:r>
            <a:r>
              <a:rPr lang="ja-JP" altLang="en-US" dirty="0"/>
              <a:t>に従業員に対して、以下の教育を実施する。</a:t>
            </a:r>
          </a:p>
        </p:txBody>
      </p:sp>
      <p:graphicFrame>
        <p:nvGraphicFramePr>
          <p:cNvPr id="4" name="表 3"/>
          <p:cNvGraphicFramePr>
            <a:graphicFrameLocks noGrp="1"/>
          </p:cNvGraphicFramePr>
          <p:nvPr>
            <p:extLst>
              <p:ext uri="{D42A27DB-BD31-4B8C-83A1-F6EECF244321}">
                <p14:modId xmlns:p14="http://schemas.microsoft.com/office/powerpoint/2010/main" val="3012480945"/>
              </p:ext>
            </p:extLst>
          </p:nvPr>
        </p:nvGraphicFramePr>
        <p:xfrm>
          <a:off x="251520" y="1738635"/>
          <a:ext cx="8640959" cy="2050405"/>
        </p:xfrm>
        <a:graphic>
          <a:graphicData uri="http://schemas.openxmlformats.org/drawingml/2006/table">
            <a:tbl>
              <a:tblPr firstRow="1" firstCol="1" lastRow="1" lastCol="1" bandRow="1" bandCol="1">
                <a:tableStyleId>{5940675A-B579-460E-94D1-54222C63F5DA}</a:tableStyleId>
              </a:tblPr>
              <a:tblGrid>
                <a:gridCol w="1474287"/>
                <a:gridCol w="4485264"/>
                <a:gridCol w="2681408"/>
              </a:tblGrid>
              <a:tr h="360040">
                <a:tc gridSpan="3">
                  <a:txBody>
                    <a:bodyPr/>
                    <a:lstStyle/>
                    <a:p>
                      <a:pPr marL="306070" indent="151130" algn="ctr">
                        <a:spcBef>
                          <a:spcPts val="405"/>
                        </a:spcBef>
                        <a:spcAft>
                          <a:spcPts val="405"/>
                        </a:spcAft>
                      </a:pPr>
                      <a:r>
                        <a:rPr lang="ja-JP" sz="1800" kern="100" dirty="0">
                          <a:effectLst/>
                        </a:rPr>
                        <a:t>教育計画</a:t>
                      </a:r>
                      <a:endParaRPr lang="ja-JP" sz="1800" kern="100" dirty="0">
                        <a:effectLst/>
                        <a:latin typeface="Tahoma"/>
                        <a:ea typeface="HGｺﾞｼｯｸM"/>
                        <a:cs typeface="Times New Roman"/>
                      </a:endParaRPr>
                    </a:p>
                  </a:txBody>
                  <a:tcPr marL="36195" marR="17780" marT="0" marB="0" anchor="ctr"/>
                </a:tc>
                <a:tc hMerge="1">
                  <a:txBody>
                    <a:bodyPr/>
                    <a:lstStyle/>
                    <a:p>
                      <a:endParaRPr kumimoji="1" lang="ja-JP" altLang="en-US"/>
                    </a:p>
                  </a:txBody>
                  <a:tcPr/>
                </a:tc>
                <a:tc hMerge="1">
                  <a:txBody>
                    <a:bodyPr/>
                    <a:lstStyle/>
                    <a:p>
                      <a:endParaRPr kumimoji="1" lang="ja-JP" altLang="en-US"/>
                    </a:p>
                  </a:txBody>
                  <a:tcPr/>
                </a:tc>
              </a:tr>
              <a:tr h="360040">
                <a:tc>
                  <a:txBody>
                    <a:bodyPr/>
                    <a:lstStyle/>
                    <a:p>
                      <a:pPr marL="0" indent="0" algn="ctr">
                        <a:spcBef>
                          <a:spcPts val="240"/>
                        </a:spcBef>
                        <a:spcAft>
                          <a:spcPts val="240"/>
                        </a:spcAft>
                      </a:pPr>
                      <a:r>
                        <a:rPr lang="ja-JP" sz="1200" kern="100" dirty="0">
                          <a:effectLst/>
                        </a:rPr>
                        <a:t>誰が？</a:t>
                      </a:r>
                      <a:endParaRPr lang="ja-JP" sz="1200" kern="100" dirty="0">
                        <a:effectLst/>
                        <a:latin typeface="Tahoma"/>
                        <a:ea typeface="HGｺﾞｼｯｸM"/>
                        <a:cs typeface="Times New Roman"/>
                      </a:endParaRPr>
                    </a:p>
                  </a:txBody>
                  <a:tcPr marL="36195" marR="17780" marT="0" marB="0" anchor="ctr"/>
                </a:tc>
                <a:tc>
                  <a:txBody>
                    <a:bodyPr/>
                    <a:lstStyle/>
                    <a:p>
                      <a:pPr marL="3175" indent="-3175" algn="ctr">
                        <a:spcBef>
                          <a:spcPts val="240"/>
                        </a:spcBef>
                        <a:spcAft>
                          <a:spcPts val="240"/>
                        </a:spcAft>
                      </a:pPr>
                      <a:r>
                        <a:rPr lang="ja-JP" sz="1200" kern="100" dirty="0">
                          <a:effectLst/>
                        </a:rPr>
                        <a:t>何をする？</a:t>
                      </a:r>
                      <a:endParaRPr lang="ja-JP" sz="1200" kern="100" dirty="0">
                        <a:effectLst/>
                        <a:latin typeface="Tahoma"/>
                        <a:ea typeface="HGｺﾞｼｯｸM"/>
                        <a:cs typeface="Times New Roman"/>
                      </a:endParaRPr>
                    </a:p>
                  </a:txBody>
                  <a:tcPr marL="36195" marR="17780" marT="0" marB="0" anchor="ctr"/>
                </a:tc>
                <a:tc>
                  <a:txBody>
                    <a:bodyPr/>
                    <a:lstStyle/>
                    <a:p>
                      <a:pPr marL="3175" indent="-3175" algn="ctr">
                        <a:lnSpc>
                          <a:spcPts val="1200"/>
                        </a:lnSpc>
                        <a:spcBef>
                          <a:spcPts val="240"/>
                        </a:spcBef>
                        <a:spcAft>
                          <a:spcPts val="240"/>
                        </a:spcAft>
                      </a:pPr>
                      <a:r>
                        <a:rPr lang="ja-JP" sz="1200" kern="100" dirty="0">
                          <a:effectLst/>
                        </a:rPr>
                        <a:t>いつ？もしく</a:t>
                      </a:r>
                      <a:r>
                        <a:rPr lang="ja-JP" sz="1200" kern="100" dirty="0" smtClean="0">
                          <a:effectLst/>
                        </a:rPr>
                        <a:t>はどの</a:t>
                      </a:r>
                      <a:r>
                        <a:rPr lang="ja-JP" sz="1200" kern="100" dirty="0">
                          <a:effectLst/>
                        </a:rPr>
                        <a:t>くらいの頻度で？</a:t>
                      </a:r>
                      <a:endParaRPr lang="ja-JP" sz="1200" kern="100" dirty="0">
                        <a:effectLst/>
                        <a:latin typeface="Tahoma"/>
                        <a:ea typeface="HGｺﾞｼｯｸM"/>
                        <a:cs typeface="Times New Roman"/>
                      </a:endParaRPr>
                    </a:p>
                  </a:txBody>
                  <a:tcPr marL="36195" marR="17780" marT="0" marB="0" anchor="ctr"/>
                </a:tc>
              </a:tr>
              <a:tr h="664845">
                <a:tc>
                  <a:txBody>
                    <a:bodyPr/>
                    <a:lstStyle/>
                    <a:p>
                      <a:pPr marL="3175" indent="-3175" algn="l">
                        <a:spcBef>
                          <a:spcPts val="240"/>
                        </a:spcBef>
                        <a:spcAft>
                          <a:spcPts val="240"/>
                        </a:spcAft>
                      </a:pPr>
                      <a:endParaRPr lang="ja-JP" sz="1200" kern="100" dirty="0">
                        <a:effectLst/>
                      </a:endParaRPr>
                    </a:p>
                  </a:txBody>
                  <a:tcPr marL="36195" marR="17780" marT="0" marB="0" anchor="ctr"/>
                </a:tc>
                <a:tc>
                  <a:txBody>
                    <a:bodyPr/>
                    <a:lstStyle/>
                    <a:p>
                      <a:pPr marL="3175" marR="51435" indent="-3175" algn="l">
                        <a:spcBef>
                          <a:spcPts val="405"/>
                        </a:spcBef>
                        <a:spcAft>
                          <a:spcPts val="0"/>
                        </a:spcAft>
                      </a:pPr>
                      <a:endParaRPr lang="ja-JP" sz="1200" kern="100" dirty="0">
                        <a:effectLst/>
                        <a:latin typeface="Tahoma"/>
                        <a:ea typeface="HGｺﾞｼｯｸM"/>
                        <a:cs typeface="Times New Roman"/>
                      </a:endParaRPr>
                    </a:p>
                  </a:txBody>
                  <a:tcPr marL="36195" marR="17780" marT="0" marB="0" anchor="ctr"/>
                </a:tc>
                <a:tc>
                  <a:txBody>
                    <a:bodyPr/>
                    <a:lstStyle/>
                    <a:p>
                      <a:pPr marL="0" indent="0" algn="l">
                        <a:spcBef>
                          <a:spcPts val="240"/>
                        </a:spcBef>
                        <a:spcAft>
                          <a:spcPts val="240"/>
                        </a:spcAft>
                      </a:pPr>
                      <a:endParaRPr lang="ja-JP" sz="1200" kern="100" dirty="0">
                        <a:effectLst/>
                        <a:latin typeface="Tahoma"/>
                        <a:ea typeface="HGｺﾞｼｯｸM"/>
                        <a:cs typeface="Times New Roman"/>
                      </a:endParaRPr>
                    </a:p>
                  </a:txBody>
                  <a:tcPr marL="36195" marR="17780" marT="0" marB="0" anchor="ctr"/>
                </a:tc>
              </a:tr>
              <a:tr h="665480">
                <a:tc>
                  <a:txBody>
                    <a:bodyPr/>
                    <a:lstStyle/>
                    <a:p>
                      <a:pPr marL="306070" indent="151130" algn="l">
                        <a:spcBef>
                          <a:spcPts val="240"/>
                        </a:spcBef>
                        <a:spcAft>
                          <a:spcPts val="240"/>
                        </a:spcAft>
                      </a:pPr>
                      <a:r>
                        <a:rPr lang="en-US" sz="1200" kern="100" dirty="0">
                          <a:effectLst/>
                        </a:rPr>
                        <a:t> </a:t>
                      </a:r>
                      <a:endParaRPr lang="ja-JP" sz="1200" kern="100" dirty="0">
                        <a:effectLst/>
                        <a:latin typeface="Tahoma"/>
                        <a:ea typeface="HGｺﾞｼｯｸM"/>
                        <a:cs typeface="Times New Roman"/>
                      </a:endParaRPr>
                    </a:p>
                  </a:txBody>
                  <a:tcPr marL="36195" marR="17780" marT="0" marB="0" anchor="ctr"/>
                </a:tc>
                <a:tc>
                  <a:txBody>
                    <a:bodyPr/>
                    <a:lstStyle/>
                    <a:p>
                      <a:pPr marL="306070" marR="51435" indent="151130" algn="l">
                        <a:spcBef>
                          <a:spcPts val="405"/>
                        </a:spcBef>
                        <a:spcAft>
                          <a:spcPts val="0"/>
                        </a:spcAft>
                      </a:pPr>
                      <a:r>
                        <a:rPr lang="en-US" sz="1200" kern="100" dirty="0">
                          <a:effectLst/>
                        </a:rPr>
                        <a:t/>
                      </a:r>
                      <a:br>
                        <a:rPr lang="en-US" sz="1200" kern="100" dirty="0">
                          <a:effectLst/>
                        </a:rPr>
                      </a:br>
                      <a:endParaRPr lang="ja-JP" sz="1200" kern="100" dirty="0">
                        <a:effectLst/>
                        <a:latin typeface="Tahoma"/>
                        <a:ea typeface="HGｺﾞｼｯｸM"/>
                        <a:cs typeface="Times New Roman"/>
                      </a:endParaRPr>
                    </a:p>
                  </a:txBody>
                  <a:tcPr marL="36195" marR="17780" marT="0" marB="0" anchor="ctr"/>
                </a:tc>
                <a:tc>
                  <a:txBody>
                    <a:bodyPr/>
                    <a:lstStyle/>
                    <a:p>
                      <a:pPr marL="306070" indent="151130" algn="l">
                        <a:spcBef>
                          <a:spcPts val="405"/>
                        </a:spcBef>
                        <a:spcAft>
                          <a:spcPts val="405"/>
                        </a:spcAft>
                      </a:pPr>
                      <a:r>
                        <a:rPr lang="en-US" sz="1200" kern="100" dirty="0">
                          <a:effectLst/>
                        </a:rPr>
                        <a:t> </a:t>
                      </a:r>
                      <a:endParaRPr lang="ja-JP" sz="1200" kern="100" dirty="0">
                        <a:effectLst/>
                        <a:latin typeface="Tahoma"/>
                        <a:ea typeface="HGｺﾞｼｯｸM"/>
                        <a:cs typeface="Times New Roman"/>
                      </a:endParaRPr>
                    </a:p>
                  </a:txBody>
                  <a:tcPr marL="36195" marR="17780" marT="0" marB="0" anchor="ctr"/>
                </a:tc>
              </a:tr>
            </a:tbl>
          </a:graphicData>
        </a:graphic>
      </p:graphicFrame>
      <p:sp>
        <p:nvSpPr>
          <p:cNvPr id="5" name="正方形/長方形 4"/>
          <p:cNvSpPr/>
          <p:nvPr/>
        </p:nvSpPr>
        <p:spPr>
          <a:xfrm>
            <a:off x="251520" y="4066971"/>
            <a:ext cx="8640960" cy="830997"/>
          </a:xfrm>
          <a:prstGeom prst="rect">
            <a:avLst/>
          </a:prstGeom>
        </p:spPr>
        <p:txBody>
          <a:bodyPr wrap="square">
            <a:spAutoFit/>
          </a:bodyPr>
          <a:lstStyle/>
          <a:p>
            <a:r>
              <a:rPr lang="en-US" altLang="ja-JP" dirty="0"/>
              <a:t>BCP</a:t>
            </a:r>
            <a:r>
              <a:rPr lang="ja-JP" altLang="en-US" dirty="0"/>
              <a:t>の実効性を確保するため</a:t>
            </a:r>
            <a:r>
              <a:rPr lang="ja-JP" altLang="en-US" dirty="0" smtClean="0"/>
              <a:t>、</a:t>
            </a:r>
            <a:r>
              <a:rPr lang="en-US" altLang="ja-JP" dirty="0" smtClean="0"/>
              <a:t/>
            </a:r>
            <a:br>
              <a:rPr lang="en-US" altLang="ja-JP" dirty="0" smtClean="0"/>
            </a:br>
            <a:r>
              <a:rPr lang="ja-JP" altLang="en-US" dirty="0" smtClean="0"/>
              <a:t>以下</a:t>
            </a:r>
            <a:r>
              <a:rPr lang="ja-JP" altLang="en-US" dirty="0"/>
              <a:t>の基準に基づき</a:t>
            </a:r>
            <a:r>
              <a:rPr lang="en-US" altLang="ja-JP" dirty="0"/>
              <a:t>BCP</a:t>
            </a:r>
            <a:r>
              <a:rPr lang="ja-JP" altLang="en-US" dirty="0"/>
              <a:t>の見直しを行う。</a:t>
            </a:r>
          </a:p>
        </p:txBody>
      </p:sp>
      <p:graphicFrame>
        <p:nvGraphicFramePr>
          <p:cNvPr id="6" name="表 5"/>
          <p:cNvGraphicFramePr>
            <a:graphicFrameLocks noGrp="1"/>
          </p:cNvGraphicFramePr>
          <p:nvPr>
            <p:extLst>
              <p:ext uri="{D42A27DB-BD31-4B8C-83A1-F6EECF244321}">
                <p14:modId xmlns:p14="http://schemas.microsoft.com/office/powerpoint/2010/main" val="1065493477"/>
              </p:ext>
            </p:extLst>
          </p:nvPr>
        </p:nvGraphicFramePr>
        <p:xfrm>
          <a:off x="251520" y="4897968"/>
          <a:ext cx="8640960" cy="1483360"/>
        </p:xfrm>
        <a:graphic>
          <a:graphicData uri="http://schemas.openxmlformats.org/drawingml/2006/table">
            <a:tbl>
              <a:tblPr firstRow="1" bandRow="1">
                <a:tableStyleId>{5940675A-B579-460E-94D1-54222C63F5DA}</a:tableStyleId>
              </a:tblPr>
              <a:tblGrid>
                <a:gridCol w="8640960"/>
              </a:tblGrid>
              <a:tr h="370840">
                <a:tc>
                  <a:txBody>
                    <a:bodyPr/>
                    <a:lstStyle/>
                    <a:p>
                      <a:r>
                        <a:rPr kumimoji="1" lang="en-US" altLang="ja-JP" dirty="0" smtClean="0"/>
                        <a:t>BCP</a:t>
                      </a:r>
                      <a:r>
                        <a:rPr kumimoji="1" lang="ja-JP" altLang="en-US" dirty="0" smtClean="0"/>
                        <a:t>を見直す基準</a:t>
                      </a:r>
                      <a:endParaRPr kumimoji="1" lang="ja-JP" altLang="en-US" dirty="0"/>
                    </a:p>
                  </a:txBody>
                  <a:tcPr/>
                </a:tc>
              </a:tr>
              <a:tr h="370840">
                <a:tc>
                  <a:txBody>
                    <a:bodyPr/>
                    <a:lstStyle/>
                    <a:p>
                      <a:pPr marL="342900" indent="-342900">
                        <a:buFont typeface="+mj-lt"/>
                        <a:buAutoNum type="arabicPeriod"/>
                      </a:pPr>
                      <a:endParaRPr kumimoji="1" lang="ja-JP" altLang="en-US" dirty="0"/>
                    </a:p>
                  </a:txBody>
                  <a:tcPr/>
                </a:tc>
              </a:tr>
              <a:tr h="370840">
                <a:tc>
                  <a:txBody>
                    <a:bodyPr/>
                    <a:lstStyle/>
                    <a:p>
                      <a:endParaRPr kumimoji="1" lang="ja-JP" altLang="en-US" dirty="0"/>
                    </a:p>
                  </a:txBody>
                  <a:tcPr/>
                </a:tc>
              </a:tr>
              <a:tr h="370840">
                <a:tc>
                  <a:txBody>
                    <a:bodyPr/>
                    <a:lstStyle/>
                    <a:p>
                      <a:endParaRPr kumimoji="1" lang="ja-JP" altLang="en-US" dirty="0"/>
                    </a:p>
                  </a:txBody>
                  <a:tcPr/>
                </a:tc>
              </a:tr>
            </a:tbl>
          </a:graphicData>
        </a:graphic>
      </p:graphicFrame>
    </p:spTree>
    <p:extLst>
      <p:ext uri="{BB962C8B-B14F-4D97-AF65-F5344CB8AC3E}">
        <p14:creationId xmlns:p14="http://schemas.microsoft.com/office/powerpoint/2010/main" val="10501015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6124"/>
            <a:ext cx="7308304" cy="686572"/>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2pPr>
            <a:lvl3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3pPr>
            <a:lvl4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4pPr>
            <a:lvl5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5pPr>
            <a:lvl6pPr marL="457200" algn="ctr" rtl="0" fontAlgn="base">
              <a:spcBef>
                <a:spcPct val="0"/>
              </a:spcBef>
              <a:spcAft>
                <a:spcPct val="0"/>
              </a:spcAft>
              <a:defRPr kumimoji="1" sz="4400">
                <a:solidFill>
                  <a:schemeClr val="tx2"/>
                </a:solidFill>
                <a:latin typeface="Arial Narrow" pitchFamily="34" charset="0"/>
                <a:ea typeface="ＭＳ Ｐゴシック" charset="-128"/>
              </a:defRPr>
            </a:lvl6pPr>
            <a:lvl7pPr marL="914400" algn="ctr" rtl="0" fontAlgn="base">
              <a:spcBef>
                <a:spcPct val="0"/>
              </a:spcBef>
              <a:spcAft>
                <a:spcPct val="0"/>
              </a:spcAft>
              <a:defRPr kumimoji="1" sz="4400">
                <a:solidFill>
                  <a:schemeClr val="tx2"/>
                </a:solidFill>
                <a:latin typeface="Arial Narrow" pitchFamily="34" charset="0"/>
                <a:ea typeface="ＭＳ Ｐゴシック" charset="-128"/>
              </a:defRPr>
            </a:lvl7pPr>
            <a:lvl8pPr marL="1371600" algn="ctr" rtl="0" fontAlgn="base">
              <a:spcBef>
                <a:spcPct val="0"/>
              </a:spcBef>
              <a:spcAft>
                <a:spcPct val="0"/>
              </a:spcAft>
              <a:defRPr kumimoji="1" sz="4400">
                <a:solidFill>
                  <a:schemeClr val="tx2"/>
                </a:solidFill>
                <a:latin typeface="Arial Narrow" pitchFamily="34" charset="0"/>
                <a:ea typeface="ＭＳ Ｐゴシック" charset="-128"/>
              </a:defRPr>
            </a:lvl8pPr>
            <a:lvl9pPr marL="1828800" algn="ctr" rtl="0" fontAlgn="base">
              <a:spcBef>
                <a:spcPct val="0"/>
              </a:spcBef>
              <a:spcAft>
                <a:spcPct val="0"/>
              </a:spcAft>
              <a:defRPr kumimoji="1" sz="4400">
                <a:solidFill>
                  <a:schemeClr val="tx2"/>
                </a:solidFill>
                <a:latin typeface="Arial Narrow" pitchFamily="34" charset="0"/>
                <a:ea typeface="ＭＳ Ｐゴシック" charset="-128"/>
              </a:defRPr>
            </a:lvl9pPr>
          </a:lstStyle>
          <a:p>
            <a:pPr algn="l"/>
            <a:r>
              <a:rPr lang="ja-JP" altLang="en-US" sz="3200" kern="0" dirty="0">
                <a:latin typeface="HGP創英角ｺﾞｼｯｸUB" panose="020B0900000000000000" pitchFamily="50" charset="-128"/>
                <a:ea typeface="HGP創英角ｺﾞｼｯｸUB" panose="020B0900000000000000" pitchFamily="50" charset="-128"/>
              </a:rPr>
              <a:t>お疲れ様</a:t>
            </a:r>
            <a:r>
              <a:rPr lang="ja-JP" altLang="en-US" sz="3200" kern="0" dirty="0" smtClean="0">
                <a:latin typeface="HGP創英角ｺﾞｼｯｸUB" panose="020B0900000000000000" pitchFamily="50" charset="-128"/>
                <a:ea typeface="HGP創英角ｺﾞｼｯｸUB" panose="020B0900000000000000" pitchFamily="50" charset="-128"/>
              </a:rPr>
              <a:t>です！</a:t>
            </a:r>
            <a:endParaRPr lang="ja-JP" altLang="en-US" sz="3200" kern="0"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251520" y="907638"/>
            <a:ext cx="8640960" cy="5262979"/>
          </a:xfrm>
          <a:prstGeom prst="rect">
            <a:avLst/>
          </a:prstGeom>
        </p:spPr>
        <p:txBody>
          <a:bodyPr wrap="square">
            <a:spAutoFit/>
          </a:bodyPr>
          <a:lstStyle/>
          <a:p>
            <a:pPr>
              <a:lnSpc>
                <a:spcPct val="200000"/>
              </a:lnSpc>
            </a:pPr>
            <a:r>
              <a:rPr lang="ja-JP" altLang="en-US" sz="2800" dirty="0" smtClean="0"/>
              <a:t>以上で「事業継続計画（</a:t>
            </a:r>
            <a:r>
              <a:rPr lang="en-US" altLang="ja-JP" sz="2800" dirty="0" smtClean="0"/>
              <a:t>BCP</a:t>
            </a:r>
            <a:r>
              <a:rPr lang="ja-JP" altLang="en-US" sz="2800" dirty="0" smtClean="0"/>
              <a:t>）」（入門編）、完成です。</a:t>
            </a:r>
            <a:endParaRPr lang="en-US" altLang="ja-JP" sz="2800" dirty="0" smtClean="0"/>
          </a:p>
          <a:p>
            <a:pPr>
              <a:lnSpc>
                <a:spcPct val="200000"/>
              </a:lnSpc>
            </a:pPr>
            <a:r>
              <a:rPr lang="ja-JP" altLang="en-US" sz="2800" dirty="0"/>
              <a:t>この</a:t>
            </a:r>
            <a:r>
              <a:rPr lang="ja-JP" altLang="en-US" sz="2800" dirty="0" smtClean="0"/>
              <a:t>度作成したものをファイリング、事業所の書棚に格納しておきます。</a:t>
            </a:r>
            <a:endParaRPr lang="en-US" altLang="ja-JP" sz="2800" dirty="0" smtClean="0"/>
          </a:p>
          <a:p>
            <a:pPr>
              <a:lnSpc>
                <a:spcPct val="200000"/>
              </a:lnSpc>
            </a:pPr>
            <a:r>
              <a:rPr lang="ja-JP" altLang="en-US" sz="2800" dirty="0" smtClean="0"/>
              <a:t>万が一、緊急事態が発生した際には、この度作成したものを手元に（又は思い出しながら）、一息深呼吸、落ち着いた行動をお願いします。</a:t>
            </a:r>
            <a:endParaRPr lang="en-US" altLang="ja-JP" sz="2800" dirty="0" smtClean="0"/>
          </a:p>
        </p:txBody>
      </p:sp>
    </p:spTree>
    <p:extLst>
      <p:ext uri="{BB962C8B-B14F-4D97-AF65-F5344CB8AC3E}">
        <p14:creationId xmlns:p14="http://schemas.microsoft.com/office/powerpoint/2010/main" val="37671972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 2"/>
          <p:cNvSpPr>
            <a:spLocks noGrp="1"/>
          </p:cNvSpPr>
          <p:nvPr>
            <p:ph idx="1"/>
          </p:nvPr>
        </p:nvSpPr>
        <p:spPr>
          <a:xfrm>
            <a:off x="395536" y="1083818"/>
            <a:ext cx="8229600" cy="5201424"/>
          </a:xfrm>
        </p:spPr>
        <p:txBody>
          <a:bodyPr anchor="ctr">
            <a:spAutoFit/>
          </a:bodyPr>
          <a:lstStyle/>
          <a:p>
            <a:pPr marL="514350" indent="-514350">
              <a:lnSpc>
                <a:spcPct val="150000"/>
              </a:lnSpc>
              <a:buFont typeface="+mj-lt"/>
              <a:buAutoNum type="arabicPeriod"/>
              <a:defRPr/>
            </a:pPr>
            <a:r>
              <a:rPr lang="en-US" altLang="ja-JP" sz="4000" dirty="0" smtClean="0">
                <a:latin typeface="Century" panose="02040604050505020304" pitchFamily="18" charset="0"/>
              </a:rPr>
              <a:t>BCP</a:t>
            </a:r>
            <a:r>
              <a:rPr lang="ja-JP" altLang="en-US" sz="4000" dirty="0" smtClean="0">
                <a:latin typeface="Century" panose="02040604050505020304" pitchFamily="18" charset="0"/>
              </a:rPr>
              <a:t>の基本方針</a:t>
            </a:r>
            <a:endParaRPr lang="en-US" altLang="ja-JP" sz="4000" dirty="0" smtClean="0">
              <a:latin typeface="Century" panose="02040604050505020304" pitchFamily="18" charset="0"/>
            </a:endParaRPr>
          </a:p>
          <a:p>
            <a:pPr marL="514350" indent="-514350">
              <a:lnSpc>
                <a:spcPct val="150000"/>
              </a:lnSpc>
              <a:buFont typeface="+mj-lt"/>
              <a:buAutoNum type="arabicPeriod"/>
              <a:defRPr/>
            </a:pPr>
            <a:r>
              <a:rPr lang="ja-JP" altLang="en-US" sz="4000" dirty="0" smtClean="0">
                <a:latin typeface="Century" panose="02040604050505020304" pitchFamily="18" charset="0"/>
              </a:rPr>
              <a:t>被害想定</a:t>
            </a:r>
            <a:endParaRPr lang="en-US" altLang="ja-JP" sz="4000" dirty="0" smtClean="0">
              <a:latin typeface="Century" panose="02040604050505020304" pitchFamily="18" charset="0"/>
            </a:endParaRPr>
          </a:p>
          <a:p>
            <a:pPr marL="514350" indent="-514350">
              <a:lnSpc>
                <a:spcPct val="150000"/>
              </a:lnSpc>
              <a:buFont typeface="+mj-lt"/>
              <a:buAutoNum type="arabicPeriod"/>
              <a:defRPr/>
            </a:pPr>
            <a:r>
              <a:rPr lang="ja-JP" altLang="en-US" sz="4000" dirty="0">
                <a:latin typeface="Century" panose="02040604050505020304" pitchFamily="18" charset="0"/>
              </a:rPr>
              <a:t>重要</a:t>
            </a:r>
            <a:r>
              <a:rPr lang="ja-JP" altLang="en-US" sz="4000" dirty="0" smtClean="0">
                <a:latin typeface="Century" panose="02040604050505020304" pitchFamily="18" charset="0"/>
              </a:rPr>
              <a:t>商品提供のための対策</a:t>
            </a:r>
            <a:endParaRPr lang="en-US" altLang="ja-JP" sz="4000" dirty="0" smtClean="0">
              <a:latin typeface="Century" panose="02040604050505020304" pitchFamily="18" charset="0"/>
            </a:endParaRPr>
          </a:p>
          <a:p>
            <a:pPr marL="514350" indent="-514350">
              <a:lnSpc>
                <a:spcPct val="150000"/>
              </a:lnSpc>
              <a:buFont typeface="+mj-lt"/>
              <a:buAutoNum type="arabicPeriod"/>
              <a:defRPr/>
            </a:pPr>
            <a:r>
              <a:rPr lang="ja-JP" altLang="en-US" sz="4000" dirty="0">
                <a:latin typeface="Century" panose="02040604050505020304" pitchFamily="18" charset="0"/>
              </a:rPr>
              <a:t>緊急</a:t>
            </a:r>
            <a:r>
              <a:rPr lang="ja-JP" altLang="en-US" sz="4000" dirty="0" smtClean="0">
                <a:latin typeface="Century" panose="02040604050505020304" pitchFamily="18" charset="0"/>
              </a:rPr>
              <a:t>時の体制</a:t>
            </a:r>
            <a:endParaRPr lang="en-US" altLang="ja-JP" sz="4000" dirty="0" smtClean="0">
              <a:latin typeface="Century" panose="02040604050505020304" pitchFamily="18" charset="0"/>
            </a:endParaRPr>
          </a:p>
          <a:p>
            <a:pPr marL="514350" indent="-514350">
              <a:lnSpc>
                <a:spcPct val="150000"/>
              </a:lnSpc>
              <a:buFont typeface="+mj-lt"/>
              <a:buAutoNum type="arabicPeriod"/>
              <a:defRPr/>
            </a:pPr>
            <a:r>
              <a:rPr lang="en-US" altLang="ja-JP" sz="4000" dirty="0" smtClean="0">
                <a:latin typeface="Century" panose="02040604050505020304" pitchFamily="18" charset="0"/>
              </a:rPr>
              <a:t>BCP</a:t>
            </a:r>
            <a:r>
              <a:rPr lang="ja-JP" altLang="en-US" sz="4000" dirty="0" smtClean="0">
                <a:latin typeface="Century" panose="02040604050505020304" pitchFamily="18" charset="0"/>
              </a:rPr>
              <a:t>の運用</a:t>
            </a:r>
            <a:endParaRPr lang="en-US" altLang="ja-JP" sz="4000" dirty="0" smtClean="0">
              <a:latin typeface="Century" panose="02040604050505020304" pitchFamily="18" charset="0"/>
            </a:endParaRPr>
          </a:p>
        </p:txBody>
      </p:sp>
      <p:sp>
        <p:nvSpPr>
          <p:cNvPr id="4" name="タイトル 1"/>
          <p:cNvSpPr txBox="1">
            <a:spLocks/>
          </p:cNvSpPr>
          <p:nvPr/>
        </p:nvSpPr>
        <p:spPr>
          <a:xfrm>
            <a:off x="0" y="6124"/>
            <a:ext cx="7308304" cy="686572"/>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2pPr>
            <a:lvl3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3pPr>
            <a:lvl4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4pPr>
            <a:lvl5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5pPr>
            <a:lvl6pPr marL="457200" algn="ctr" rtl="0" fontAlgn="base">
              <a:spcBef>
                <a:spcPct val="0"/>
              </a:spcBef>
              <a:spcAft>
                <a:spcPct val="0"/>
              </a:spcAft>
              <a:defRPr kumimoji="1" sz="4400">
                <a:solidFill>
                  <a:schemeClr val="tx2"/>
                </a:solidFill>
                <a:latin typeface="Arial Narrow" pitchFamily="34" charset="0"/>
                <a:ea typeface="ＭＳ Ｐゴシック" charset="-128"/>
              </a:defRPr>
            </a:lvl6pPr>
            <a:lvl7pPr marL="914400" algn="ctr" rtl="0" fontAlgn="base">
              <a:spcBef>
                <a:spcPct val="0"/>
              </a:spcBef>
              <a:spcAft>
                <a:spcPct val="0"/>
              </a:spcAft>
              <a:defRPr kumimoji="1" sz="4400">
                <a:solidFill>
                  <a:schemeClr val="tx2"/>
                </a:solidFill>
                <a:latin typeface="Arial Narrow" pitchFamily="34" charset="0"/>
                <a:ea typeface="ＭＳ Ｐゴシック" charset="-128"/>
              </a:defRPr>
            </a:lvl7pPr>
            <a:lvl8pPr marL="1371600" algn="ctr" rtl="0" fontAlgn="base">
              <a:spcBef>
                <a:spcPct val="0"/>
              </a:spcBef>
              <a:spcAft>
                <a:spcPct val="0"/>
              </a:spcAft>
              <a:defRPr kumimoji="1" sz="4400">
                <a:solidFill>
                  <a:schemeClr val="tx2"/>
                </a:solidFill>
                <a:latin typeface="Arial Narrow" pitchFamily="34" charset="0"/>
                <a:ea typeface="ＭＳ Ｐゴシック" charset="-128"/>
              </a:defRPr>
            </a:lvl8pPr>
            <a:lvl9pPr marL="1828800" algn="ctr" rtl="0" fontAlgn="base">
              <a:spcBef>
                <a:spcPct val="0"/>
              </a:spcBef>
              <a:spcAft>
                <a:spcPct val="0"/>
              </a:spcAft>
              <a:defRPr kumimoji="1" sz="4400">
                <a:solidFill>
                  <a:schemeClr val="tx2"/>
                </a:solidFill>
                <a:latin typeface="Arial Narrow" pitchFamily="34" charset="0"/>
                <a:ea typeface="ＭＳ Ｐゴシック" charset="-128"/>
              </a:defRPr>
            </a:lvl9pPr>
          </a:lstStyle>
          <a:p>
            <a:pPr algn="l"/>
            <a:r>
              <a:rPr lang="ja-JP" altLang="en-US" sz="3200" kern="0" dirty="0" smtClean="0">
                <a:latin typeface="HGP創英角ｺﾞｼｯｸUB" panose="020B0900000000000000" pitchFamily="50" charset="-128"/>
                <a:ea typeface="HGP創英角ｺﾞｼｯｸUB" panose="020B0900000000000000" pitchFamily="50" charset="-128"/>
              </a:rPr>
              <a:t>目次</a:t>
            </a:r>
            <a:endParaRPr lang="ja-JP" altLang="en-US" sz="3200" kern="0" dirty="0">
              <a:latin typeface="HGP創英角ｺﾞｼｯｸUB" panose="020B0900000000000000" pitchFamily="50" charset="-128"/>
              <a:ea typeface="HGP創英角ｺﾞｼｯｸUB" panose="020B0900000000000000" pitchFamily="50" charset="-128"/>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6124"/>
            <a:ext cx="7308304" cy="686572"/>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2pPr>
            <a:lvl3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3pPr>
            <a:lvl4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4pPr>
            <a:lvl5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5pPr>
            <a:lvl6pPr marL="457200" algn="ctr" rtl="0" fontAlgn="base">
              <a:spcBef>
                <a:spcPct val="0"/>
              </a:spcBef>
              <a:spcAft>
                <a:spcPct val="0"/>
              </a:spcAft>
              <a:defRPr kumimoji="1" sz="4400">
                <a:solidFill>
                  <a:schemeClr val="tx2"/>
                </a:solidFill>
                <a:latin typeface="Arial Narrow" pitchFamily="34" charset="0"/>
                <a:ea typeface="ＭＳ Ｐゴシック" charset="-128"/>
              </a:defRPr>
            </a:lvl6pPr>
            <a:lvl7pPr marL="914400" algn="ctr" rtl="0" fontAlgn="base">
              <a:spcBef>
                <a:spcPct val="0"/>
              </a:spcBef>
              <a:spcAft>
                <a:spcPct val="0"/>
              </a:spcAft>
              <a:defRPr kumimoji="1" sz="4400">
                <a:solidFill>
                  <a:schemeClr val="tx2"/>
                </a:solidFill>
                <a:latin typeface="Arial Narrow" pitchFamily="34" charset="0"/>
                <a:ea typeface="ＭＳ Ｐゴシック" charset="-128"/>
              </a:defRPr>
            </a:lvl7pPr>
            <a:lvl8pPr marL="1371600" algn="ctr" rtl="0" fontAlgn="base">
              <a:spcBef>
                <a:spcPct val="0"/>
              </a:spcBef>
              <a:spcAft>
                <a:spcPct val="0"/>
              </a:spcAft>
              <a:defRPr kumimoji="1" sz="4400">
                <a:solidFill>
                  <a:schemeClr val="tx2"/>
                </a:solidFill>
                <a:latin typeface="Arial Narrow" pitchFamily="34" charset="0"/>
                <a:ea typeface="ＭＳ Ｐゴシック" charset="-128"/>
              </a:defRPr>
            </a:lvl8pPr>
            <a:lvl9pPr marL="1828800" algn="ctr" rtl="0" fontAlgn="base">
              <a:spcBef>
                <a:spcPct val="0"/>
              </a:spcBef>
              <a:spcAft>
                <a:spcPct val="0"/>
              </a:spcAft>
              <a:defRPr kumimoji="1" sz="4400">
                <a:solidFill>
                  <a:schemeClr val="tx2"/>
                </a:solidFill>
                <a:latin typeface="Arial Narrow" pitchFamily="34" charset="0"/>
                <a:ea typeface="ＭＳ Ｐゴシック" charset="-128"/>
              </a:defRPr>
            </a:lvl9pPr>
          </a:lstStyle>
          <a:p>
            <a:pPr algn="l"/>
            <a:r>
              <a:rPr lang="ja-JP" altLang="en-US" sz="3200" kern="0" dirty="0">
                <a:latin typeface="HGP創英角ｺﾞｼｯｸUB" panose="020B0900000000000000" pitchFamily="50" charset="-128"/>
                <a:ea typeface="HGP創英角ｺﾞｼｯｸUB" panose="020B0900000000000000" pitchFamily="50" charset="-128"/>
              </a:rPr>
              <a:t>はじめに</a:t>
            </a:r>
          </a:p>
        </p:txBody>
      </p:sp>
      <p:sp>
        <p:nvSpPr>
          <p:cNvPr id="3" name="テキスト ボックス 2"/>
          <p:cNvSpPr txBox="1"/>
          <p:nvPr/>
        </p:nvSpPr>
        <p:spPr>
          <a:xfrm>
            <a:off x="323528" y="1124744"/>
            <a:ext cx="8424936" cy="5262979"/>
          </a:xfrm>
          <a:prstGeom prst="rect">
            <a:avLst/>
          </a:prstGeom>
          <a:noFill/>
        </p:spPr>
        <p:txBody>
          <a:bodyPr wrap="square" rtlCol="0">
            <a:spAutoFit/>
          </a:bodyPr>
          <a:lstStyle/>
          <a:p>
            <a:pPr>
              <a:lnSpc>
                <a:spcPct val="150000"/>
              </a:lnSpc>
            </a:pPr>
            <a:r>
              <a:rPr kumimoji="1" lang="ja-JP" altLang="en-US" sz="2800" dirty="0" smtClean="0"/>
              <a:t>緊急事態で的確に判断し行動するために、</a:t>
            </a:r>
            <a:endParaRPr kumimoji="1" lang="en-US" altLang="ja-JP" sz="2800" dirty="0" smtClean="0"/>
          </a:p>
          <a:p>
            <a:pPr marL="800100" lvl="1" indent="-342900">
              <a:lnSpc>
                <a:spcPct val="150000"/>
              </a:lnSpc>
              <a:buFont typeface="Wingdings" panose="05000000000000000000" pitchFamily="2" charset="2"/>
              <a:buChar char="ü"/>
            </a:pPr>
            <a:r>
              <a:rPr lang="ja-JP" altLang="en-US" sz="2800" dirty="0">
                <a:solidFill>
                  <a:srgbClr val="FF0000"/>
                </a:solidFill>
              </a:rPr>
              <a:t>緊急</a:t>
            </a:r>
            <a:r>
              <a:rPr lang="ja-JP" altLang="en-US" sz="2800" dirty="0" smtClean="0">
                <a:solidFill>
                  <a:srgbClr val="FF0000"/>
                </a:solidFill>
              </a:rPr>
              <a:t>時に行うべき行動</a:t>
            </a:r>
            <a:endParaRPr lang="en-US" altLang="ja-JP" sz="2800" dirty="0" smtClean="0">
              <a:solidFill>
                <a:srgbClr val="FF0000"/>
              </a:solidFill>
            </a:endParaRPr>
          </a:p>
          <a:p>
            <a:pPr marL="800100" lvl="1" indent="-342900">
              <a:lnSpc>
                <a:spcPct val="150000"/>
              </a:lnSpc>
              <a:buFont typeface="Wingdings" panose="05000000000000000000" pitchFamily="2" charset="2"/>
              <a:buChar char="ü"/>
            </a:pPr>
            <a:r>
              <a:rPr kumimoji="1" lang="ja-JP" altLang="en-US" sz="2800" dirty="0" smtClean="0">
                <a:solidFill>
                  <a:srgbClr val="FF0000"/>
                </a:solidFill>
              </a:rPr>
              <a:t>緊急時に備えて平常時に行うべき行動</a:t>
            </a:r>
            <a:endParaRPr kumimoji="1" lang="en-US" altLang="ja-JP" sz="2800" dirty="0" smtClean="0">
              <a:solidFill>
                <a:srgbClr val="FF0000"/>
              </a:solidFill>
            </a:endParaRPr>
          </a:p>
          <a:p>
            <a:pPr>
              <a:lnSpc>
                <a:spcPct val="150000"/>
              </a:lnSpc>
            </a:pPr>
            <a:r>
              <a:rPr lang="ja-JP" altLang="en-US" sz="2800" dirty="0"/>
              <a:t>これら</a:t>
            </a:r>
            <a:r>
              <a:rPr lang="ja-JP" altLang="en-US" sz="2800" dirty="0" smtClean="0"/>
              <a:t>を整理し取り決めておく「事業継続計画（</a:t>
            </a:r>
            <a:r>
              <a:rPr lang="en-US" altLang="ja-JP" sz="2800" dirty="0" smtClean="0"/>
              <a:t>BCP</a:t>
            </a:r>
            <a:r>
              <a:rPr lang="ja-JP" altLang="en-US" sz="2800" dirty="0" smtClean="0"/>
              <a:t>）」の策定を行います。</a:t>
            </a:r>
            <a:endParaRPr lang="en-US" altLang="ja-JP" sz="2800" dirty="0" smtClean="0"/>
          </a:p>
          <a:p>
            <a:pPr>
              <a:lnSpc>
                <a:spcPct val="150000"/>
              </a:lnSpc>
            </a:pPr>
            <a:endParaRPr kumimoji="1" lang="en-US" altLang="ja-JP" sz="2800" dirty="0"/>
          </a:p>
          <a:p>
            <a:pPr>
              <a:lnSpc>
                <a:spcPct val="150000"/>
              </a:lnSpc>
            </a:pPr>
            <a:r>
              <a:rPr lang="ja-JP" altLang="en-US" sz="2800" dirty="0"/>
              <a:t>「事業継続計画（</a:t>
            </a:r>
            <a:r>
              <a:rPr lang="en-US" altLang="ja-JP" sz="2800" dirty="0"/>
              <a:t>BCP</a:t>
            </a:r>
            <a:r>
              <a:rPr lang="ja-JP" altLang="en-US" sz="2800" dirty="0"/>
              <a:t>）</a:t>
            </a:r>
            <a:r>
              <a:rPr lang="ja-JP" altLang="en-US" sz="2800" dirty="0" smtClean="0"/>
              <a:t>」の</a:t>
            </a:r>
            <a:r>
              <a:rPr kumimoji="1" lang="ja-JP" altLang="en-US" sz="2800" dirty="0" smtClean="0"/>
              <a:t>書式として、</a:t>
            </a:r>
            <a:endParaRPr lang="en-US" altLang="ja-JP" sz="2800" dirty="0"/>
          </a:p>
          <a:p>
            <a:pPr>
              <a:lnSpc>
                <a:spcPct val="150000"/>
              </a:lnSpc>
            </a:pPr>
            <a:r>
              <a:rPr kumimoji="1" lang="ja-JP" altLang="en-US" sz="2800" dirty="0" smtClean="0"/>
              <a:t>「経済産業省　中小企業庁」</a:t>
            </a:r>
            <a:r>
              <a:rPr lang="ja-JP" altLang="en-US" sz="2800" dirty="0" smtClean="0"/>
              <a:t>公開のものを利用します。</a:t>
            </a:r>
            <a:endParaRPr kumimoji="1" lang="en-US" altLang="ja-JP" sz="2800" dirty="0" smtClean="0"/>
          </a:p>
        </p:txBody>
      </p:sp>
    </p:spTree>
    <p:extLst>
      <p:ext uri="{BB962C8B-B14F-4D97-AF65-F5344CB8AC3E}">
        <p14:creationId xmlns:p14="http://schemas.microsoft.com/office/powerpoint/2010/main" val="38664280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6124"/>
            <a:ext cx="7308304" cy="686572"/>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2pPr>
            <a:lvl3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3pPr>
            <a:lvl4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4pPr>
            <a:lvl5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5pPr>
            <a:lvl6pPr marL="457200" algn="ctr" rtl="0" fontAlgn="base">
              <a:spcBef>
                <a:spcPct val="0"/>
              </a:spcBef>
              <a:spcAft>
                <a:spcPct val="0"/>
              </a:spcAft>
              <a:defRPr kumimoji="1" sz="4400">
                <a:solidFill>
                  <a:schemeClr val="tx2"/>
                </a:solidFill>
                <a:latin typeface="Arial Narrow" pitchFamily="34" charset="0"/>
                <a:ea typeface="ＭＳ Ｐゴシック" charset="-128"/>
              </a:defRPr>
            </a:lvl6pPr>
            <a:lvl7pPr marL="914400" algn="ctr" rtl="0" fontAlgn="base">
              <a:spcBef>
                <a:spcPct val="0"/>
              </a:spcBef>
              <a:spcAft>
                <a:spcPct val="0"/>
              </a:spcAft>
              <a:defRPr kumimoji="1" sz="4400">
                <a:solidFill>
                  <a:schemeClr val="tx2"/>
                </a:solidFill>
                <a:latin typeface="Arial Narrow" pitchFamily="34" charset="0"/>
                <a:ea typeface="ＭＳ Ｐゴシック" charset="-128"/>
              </a:defRPr>
            </a:lvl7pPr>
            <a:lvl8pPr marL="1371600" algn="ctr" rtl="0" fontAlgn="base">
              <a:spcBef>
                <a:spcPct val="0"/>
              </a:spcBef>
              <a:spcAft>
                <a:spcPct val="0"/>
              </a:spcAft>
              <a:defRPr kumimoji="1" sz="4400">
                <a:solidFill>
                  <a:schemeClr val="tx2"/>
                </a:solidFill>
                <a:latin typeface="Arial Narrow" pitchFamily="34" charset="0"/>
                <a:ea typeface="ＭＳ Ｐゴシック" charset="-128"/>
              </a:defRPr>
            </a:lvl8pPr>
            <a:lvl9pPr marL="1828800" algn="ctr" rtl="0" fontAlgn="base">
              <a:spcBef>
                <a:spcPct val="0"/>
              </a:spcBef>
              <a:spcAft>
                <a:spcPct val="0"/>
              </a:spcAft>
              <a:defRPr kumimoji="1" sz="4400">
                <a:solidFill>
                  <a:schemeClr val="tx2"/>
                </a:solidFill>
                <a:latin typeface="Arial Narrow" pitchFamily="34" charset="0"/>
                <a:ea typeface="ＭＳ Ｐゴシック" charset="-128"/>
              </a:defRPr>
            </a:lvl9pPr>
          </a:lstStyle>
          <a:p>
            <a:pPr algn="l"/>
            <a:r>
              <a:rPr lang="ja-JP" altLang="en-US" sz="3200" kern="0" dirty="0" smtClean="0">
                <a:latin typeface="HGP創英角ｺﾞｼｯｸUB" panose="020B0900000000000000" pitchFamily="50" charset="-128"/>
                <a:ea typeface="HGP創英角ｺﾞｼｯｸUB" panose="020B0900000000000000" pitchFamily="50" charset="-128"/>
              </a:rPr>
              <a:t>１．</a:t>
            </a:r>
            <a:r>
              <a:rPr lang="en-US" altLang="ja-JP" sz="3200" kern="0" dirty="0" smtClean="0">
                <a:latin typeface="HGP創英角ｺﾞｼｯｸUB" panose="020B0900000000000000" pitchFamily="50" charset="-128"/>
                <a:ea typeface="HGP創英角ｺﾞｼｯｸUB" panose="020B0900000000000000" pitchFamily="50" charset="-128"/>
              </a:rPr>
              <a:t>BCP</a:t>
            </a:r>
            <a:r>
              <a:rPr lang="ja-JP" altLang="en-US" sz="3200" kern="0" dirty="0" smtClean="0">
                <a:latin typeface="HGP創英角ｺﾞｼｯｸUB" panose="020B0900000000000000" pitchFamily="50" charset="-128"/>
                <a:ea typeface="HGP創英角ｺﾞｼｯｸUB" panose="020B0900000000000000" pitchFamily="50" charset="-128"/>
              </a:rPr>
              <a:t>の基本方針</a:t>
            </a:r>
            <a:endParaRPr lang="ja-JP" altLang="en-US" sz="3200" kern="0" dirty="0">
              <a:latin typeface="HGP創英角ｺﾞｼｯｸUB" panose="020B0900000000000000" pitchFamily="50" charset="-128"/>
              <a:ea typeface="HGP創英角ｺﾞｼｯｸUB" panose="020B09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348106852"/>
              </p:ext>
            </p:extLst>
          </p:nvPr>
        </p:nvGraphicFramePr>
        <p:xfrm>
          <a:off x="467544" y="980728"/>
          <a:ext cx="8208912" cy="3372485"/>
        </p:xfrm>
        <a:graphic>
          <a:graphicData uri="http://schemas.openxmlformats.org/drawingml/2006/table">
            <a:tbl>
              <a:tblPr firstRow="1" firstCol="1" lastRow="1" lastCol="1" bandRow="1" bandCol="1">
                <a:tableStyleId>{5940675A-B579-460E-94D1-54222C63F5DA}</a:tableStyleId>
              </a:tblPr>
              <a:tblGrid>
                <a:gridCol w="1224136"/>
                <a:gridCol w="6984776"/>
              </a:tblGrid>
              <a:tr h="343535">
                <a:tc>
                  <a:txBody>
                    <a:bodyPr/>
                    <a:lstStyle/>
                    <a:p>
                      <a:pPr marL="0" indent="0" algn="ctr">
                        <a:spcBef>
                          <a:spcPts val="405"/>
                        </a:spcBef>
                        <a:spcAft>
                          <a:spcPts val="0"/>
                        </a:spcAft>
                      </a:pPr>
                      <a:r>
                        <a:rPr lang="ja-JP" sz="1800" kern="100" dirty="0">
                          <a:effectLst/>
                        </a:rPr>
                        <a:t>チェック</a:t>
                      </a:r>
                      <a:endParaRPr lang="ja-JP" sz="1800" kern="100" dirty="0">
                        <a:effectLst/>
                        <a:latin typeface="Tahoma"/>
                        <a:ea typeface="HGｺﾞｼｯｸM"/>
                        <a:cs typeface="Times New Roman"/>
                      </a:endParaRPr>
                    </a:p>
                  </a:txBody>
                  <a:tcPr marL="36195" marR="17780" marT="0" marB="0" anchor="ctr">
                    <a:noFill/>
                  </a:tcPr>
                </a:tc>
                <a:tc>
                  <a:txBody>
                    <a:bodyPr/>
                    <a:lstStyle/>
                    <a:p>
                      <a:pPr marL="185738" indent="-3175" algn="l">
                        <a:spcBef>
                          <a:spcPts val="405"/>
                        </a:spcBef>
                        <a:spcAft>
                          <a:spcPts val="0"/>
                        </a:spcAft>
                      </a:pPr>
                      <a:r>
                        <a:rPr lang="ja-JP" sz="1800" kern="100" dirty="0">
                          <a:effectLst/>
                        </a:rPr>
                        <a:t>基本方針</a:t>
                      </a:r>
                      <a:endParaRPr lang="ja-JP" sz="1800" kern="100" dirty="0">
                        <a:effectLst/>
                        <a:latin typeface="Tahoma"/>
                        <a:ea typeface="HGｺﾞｼｯｸM"/>
                        <a:cs typeface="Times New Roman"/>
                      </a:endParaRPr>
                    </a:p>
                  </a:txBody>
                  <a:tcPr marL="36195" marR="17780" marT="0" marB="0" anchor="ctr">
                    <a:noFill/>
                  </a:tcPr>
                </a:tc>
              </a:tr>
              <a:tr h="504825">
                <a:tc>
                  <a:txBody>
                    <a:bodyPr/>
                    <a:lstStyle/>
                    <a:p>
                      <a:pPr marL="0" indent="0" algn="ctr">
                        <a:spcBef>
                          <a:spcPts val="405"/>
                        </a:spcBef>
                        <a:spcAft>
                          <a:spcPts val="405"/>
                        </a:spcAft>
                      </a:pPr>
                      <a:r>
                        <a:rPr kumimoji="1" lang="ja-JP" sz="1800" kern="100" dirty="0">
                          <a:solidFill>
                            <a:schemeClr val="tx1"/>
                          </a:solidFill>
                          <a:effectLst/>
                          <a:latin typeface="+mn-lt"/>
                          <a:ea typeface="+mn-ea"/>
                          <a:cs typeface="+mn-cs"/>
                        </a:rPr>
                        <a:t>□</a:t>
                      </a:r>
                    </a:p>
                  </a:txBody>
                  <a:tcPr marL="36195" marR="17780" marT="0" marB="0" anchor="ctr"/>
                </a:tc>
                <a:tc>
                  <a:txBody>
                    <a:bodyPr/>
                    <a:lstStyle/>
                    <a:p>
                      <a:pPr marL="182563" indent="0" algn="l">
                        <a:spcBef>
                          <a:spcPts val="405"/>
                        </a:spcBef>
                        <a:spcAft>
                          <a:spcPts val="405"/>
                        </a:spcAft>
                      </a:pPr>
                      <a:r>
                        <a:rPr kumimoji="1" lang="ja-JP" altLang="ja-JP" sz="1800" kern="1200" dirty="0" smtClean="0">
                          <a:solidFill>
                            <a:schemeClr val="tx1"/>
                          </a:solidFill>
                          <a:effectLst/>
                          <a:latin typeface="+mn-lt"/>
                          <a:ea typeface="+mn-ea"/>
                          <a:cs typeface="+mn-cs"/>
                        </a:rPr>
                        <a:t>人命（従業員・顧客）の安全を守る</a:t>
                      </a:r>
                      <a:endParaRPr lang="ja-JP" sz="1200" kern="100" dirty="0">
                        <a:effectLst/>
                        <a:latin typeface="Tahoma"/>
                        <a:ea typeface="HGｺﾞｼｯｸM"/>
                        <a:cs typeface="Times New Roman"/>
                      </a:endParaRPr>
                    </a:p>
                  </a:txBody>
                  <a:tcPr marL="36195" marR="17780" marT="0" marB="0" anchor="ctr"/>
                </a:tc>
              </a:tr>
              <a:tr h="504825">
                <a:tc>
                  <a:txBody>
                    <a:bodyPr/>
                    <a:lstStyle/>
                    <a:p>
                      <a:pPr marL="0" marR="0" indent="0" algn="ctr" defTabSz="914400" rtl="0" eaLnBrk="1" fontAlgn="auto" latinLnBrk="0" hangingPunct="1">
                        <a:lnSpc>
                          <a:spcPct val="100000"/>
                        </a:lnSpc>
                        <a:spcBef>
                          <a:spcPts val="405"/>
                        </a:spcBef>
                        <a:spcAft>
                          <a:spcPts val="405"/>
                        </a:spcAft>
                        <a:buClrTx/>
                        <a:buSzTx/>
                        <a:buFontTx/>
                        <a:buNone/>
                        <a:tabLst/>
                        <a:defRPr/>
                      </a:pPr>
                      <a:r>
                        <a:rPr kumimoji="1" lang="ja-JP" altLang="ja-JP" sz="1800" kern="100" dirty="0" smtClean="0">
                          <a:solidFill>
                            <a:schemeClr val="tx1"/>
                          </a:solidFill>
                          <a:effectLst/>
                          <a:latin typeface="+mn-lt"/>
                          <a:ea typeface="+mn-ea"/>
                          <a:cs typeface="+mn-cs"/>
                        </a:rPr>
                        <a:t>□</a:t>
                      </a:r>
                      <a:endParaRPr kumimoji="1" lang="ja-JP" sz="1800" kern="100" dirty="0">
                        <a:solidFill>
                          <a:schemeClr val="tx1"/>
                        </a:solidFill>
                        <a:effectLst/>
                        <a:latin typeface="+mn-lt"/>
                        <a:ea typeface="+mn-ea"/>
                        <a:cs typeface="+mn-cs"/>
                      </a:endParaRPr>
                    </a:p>
                  </a:txBody>
                  <a:tcPr marL="36195" marR="17780" marT="0" marB="0" anchor="ctr"/>
                </a:tc>
                <a:tc>
                  <a:txBody>
                    <a:bodyPr/>
                    <a:lstStyle/>
                    <a:p>
                      <a:pPr marL="185738" indent="-3175" algn="l">
                        <a:spcBef>
                          <a:spcPts val="405"/>
                        </a:spcBef>
                        <a:spcAft>
                          <a:spcPts val="405"/>
                        </a:spcAft>
                      </a:pPr>
                      <a:r>
                        <a:rPr kumimoji="1" lang="ja-JP" altLang="ja-JP" sz="1800" kern="1200" dirty="0" smtClean="0">
                          <a:solidFill>
                            <a:schemeClr val="tx1"/>
                          </a:solidFill>
                          <a:effectLst/>
                          <a:latin typeface="+mn-lt"/>
                          <a:ea typeface="+mn-ea"/>
                          <a:cs typeface="+mn-cs"/>
                        </a:rPr>
                        <a:t>自社の経営を維持する</a:t>
                      </a:r>
                      <a:endParaRPr lang="ja-JP" sz="1200" kern="100" dirty="0">
                        <a:effectLst/>
                        <a:latin typeface="Tahoma"/>
                        <a:ea typeface="HGｺﾞｼｯｸM"/>
                        <a:cs typeface="Times New Roman"/>
                      </a:endParaRPr>
                    </a:p>
                  </a:txBody>
                  <a:tcPr marL="36195" marR="17780" marT="0" marB="0" anchor="ctr"/>
                </a:tc>
              </a:tr>
              <a:tr h="504825">
                <a:tc>
                  <a:txBody>
                    <a:bodyPr/>
                    <a:lstStyle/>
                    <a:p>
                      <a:pPr marL="0" marR="0" indent="0" algn="ctr" defTabSz="914400" rtl="0" eaLnBrk="1" fontAlgn="auto" latinLnBrk="0" hangingPunct="1">
                        <a:lnSpc>
                          <a:spcPct val="100000"/>
                        </a:lnSpc>
                        <a:spcBef>
                          <a:spcPts val="405"/>
                        </a:spcBef>
                        <a:spcAft>
                          <a:spcPts val="405"/>
                        </a:spcAft>
                        <a:buClrTx/>
                        <a:buSzTx/>
                        <a:buFontTx/>
                        <a:buNone/>
                        <a:tabLst/>
                        <a:defRPr/>
                      </a:pPr>
                      <a:r>
                        <a:rPr kumimoji="1" lang="ja-JP" altLang="ja-JP" sz="1800" kern="100" dirty="0" smtClean="0">
                          <a:solidFill>
                            <a:schemeClr val="tx1"/>
                          </a:solidFill>
                          <a:effectLst/>
                          <a:latin typeface="+mn-lt"/>
                          <a:ea typeface="+mn-ea"/>
                          <a:cs typeface="+mn-cs"/>
                        </a:rPr>
                        <a:t>□</a:t>
                      </a:r>
                      <a:endParaRPr kumimoji="1" lang="ja-JP" sz="1800" kern="100" dirty="0">
                        <a:solidFill>
                          <a:schemeClr val="tx1"/>
                        </a:solidFill>
                        <a:effectLst/>
                        <a:latin typeface="+mn-lt"/>
                        <a:ea typeface="+mn-ea"/>
                        <a:cs typeface="+mn-cs"/>
                      </a:endParaRPr>
                    </a:p>
                  </a:txBody>
                  <a:tcPr marL="36195" marR="17780" marT="0" marB="0" anchor="ctr"/>
                </a:tc>
                <a:tc>
                  <a:txBody>
                    <a:bodyPr/>
                    <a:lstStyle/>
                    <a:p>
                      <a:pPr marL="185738" indent="-3175" algn="l">
                        <a:spcBef>
                          <a:spcPts val="405"/>
                        </a:spcBef>
                        <a:spcAft>
                          <a:spcPts val="405"/>
                        </a:spcAft>
                      </a:pPr>
                      <a:r>
                        <a:rPr kumimoji="1" lang="ja-JP" altLang="ja-JP" sz="1800" kern="1200" dirty="0" smtClean="0">
                          <a:solidFill>
                            <a:schemeClr val="tx1"/>
                          </a:solidFill>
                          <a:effectLst/>
                          <a:latin typeface="+mn-lt"/>
                          <a:ea typeface="+mn-ea"/>
                          <a:cs typeface="+mn-cs"/>
                        </a:rPr>
                        <a:t>顧客からの信用を守る</a:t>
                      </a:r>
                      <a:endParaRPr lang="ja-JP" sz="1200" kern="100" dirty="0">
                        <a:effectLst/>
                        <a:latin typeface="Tahoma"/>
                        <a:ea typeface="HGｺﾞｼｯｸM"/>
                        <a:cs typeface="Times New Roman"/>
                      </a:endParaRPr>
                    </a:p>
                  </a:txBody>
                  <a:tcPr marL="36195" marR="17780" marT="0" marB="0" anchor="ctr"/>
                </a:tc>
              </a:tr>
              <a:tr h="504825">
                <a:tc>
                  <a:txBody>
                    <a:bodyPr/>
                    <a:lstStyle/>
                    <a:p>
                      <a:pPr marL="0" marR="0" indent="0" algn="ctr" defTabSz="914400" rtl="0" eaLnBrk="1" fontAlgn="auto" latinLnBrk="0" hangingPunct="1">
                        <a:lnSpc>
                          <a:spcPct val="100000"/>
                        </a:lnSpc>
                        <a:spcBef>
                          <a:spcPts val="405"/>
                        </a:spcBef>
                        <a:spcAft>
                          <a:spcPts val="405"/>
                        </a:spcAft>
                        <a:buClrTx/>
                        <a:buSzTx/>
                        <a:buFontTx/>
                        <a:buNone/>
                        <a:tabLst/>
                        <a:defRPr/>
                      </a:pPr>
                      <a:r>
                        <a:rPr kumimoji="1" lang="ja-JP" altLang="ja-JP" sz="1800" kern="100" dirty="0" smtClean="0">
                          <a:solidFill>
                            <a:schemeClr val="tx1"/>
                          </a:solidFill>
                          <a:effectLst/>
                          <a:latin typeface="+mn-lt"/>
                          <a:ea typeface="+mn-ea"/>
                          <a:cs typeface="+mn-cs"/>
                        </a:rPr>
                        <a:t>□</a:t>
                      </a:r>
                      <a:endParaRPr kumimoji="1" lang="ja-JP" sz="1800" kern="100" dirty="0">
                        <a:solidFill>
                          <a:schemeClr val="tx1"/>
                        </a:solidFill>
                        <a:effectLst/>
                        <a:latin typeface="+mn-lt"/>
                        <a:ea typeface="+mn-ea"/>
                        <a:cs typeface="+mn-cs"/>
                      </a:endParaRPr>
                    </a:p>
                  </a:txBody>
                  <a:tcPr marL="36195" marR="17780" marT="0" marB="0" anchor="ctr"/>
                </a:tc>
                <a:tc>
                  <a:txBody>
                    <a:bodyPr/>
                    <a:lstStyle/>
                    <a:p>
                      <a:pPr marL="185738" indent="-3175" algn="l">
                        <a:spcBef>
                          <a:spcPts val="405"/>
                        </a:spcBef>
                        <a:spcAft>
                          <a:spcPts val="405"/>
                        </a:spcAft>
                      </a:pPr>
                      <a:r>
                        <a:rPr kumimoji="1" lang="ja-JP" altLang="ja-JP" sz="1800" kern="1200" dirty="0" smtClean="0">
                          <a:solidFill>
                            <a:schemeClr val="tx1"/>
                          </a:solidFill>
                          <a:effectLst/>
                          <a:latin typeface="+mn-lt"/>
                          <a:ea typeface="+mn-ea"/>
                          <a:cs typeface="+mn-cs"/>
                        </a:rPr>
                        <a:t>供給責任を果たし、従業員の雇用を守る</a:t>
                      </a:r>
                      <a:endParaRPr lang="ja-JP" sz="1200" kern="100" dirty="0">
                        <a:effectLst/>
                        <a:latin typeface="Tahoma"/>
                        <a:ea typeface="HGｺﾞｼｯｸM"/>
                        <a:cs typeface="Times New Roman"/>
                      </a:endParaRPr>
                    </a:p>
                  </a:txBody>
                  <a:tcPr marL="36195" marR="17780" marT="0" marB="0" anchor="ctr"/>
                </a:tc>
              </a:tr>
              <a:tr h="504825">
                <a:tc>
                  <a:txBody>
                    <a:bodyPr/>
                    <a:lstStyle/>
                    <a:p>
                      <a:pPr marL="0" marR="0" indent="0" algn="ctr" defTabSz="914400" rtl="0" eaLnBrk="1" fontAlgn="auto" latinLnBrk="0" hangingPunct="1">
                        <a:lnSpc>
                          <a:spcPct val="100000"/>
                        </a:lnSpc>
                        <a:spcBef>
                          <a:spcPts val="405"/>
                        </a:spcBef>
                        <a:spcAft>
                          <a:spcPts val="405"/>
                        </a:spcAft>
                        <a:buClrTx/>
                        <a:buSzTx/>
                        <a:buFontTx/>
                        <a:buNone/>
                        <a:tabLst/>
                        <a:defRPr/>
                      </a:pPr>
                      <a:r>
                        <a:rPr kumimoji="1" lang="ja-JP" altLang="ja-JP" sz="1800" kern="100" dirty="0" smtClean="0">
                          <a:solidFill>
                            <a:schemeClr val="tx1"/>
                          </a:solidFill>
                          <a:effectLst/>
                          <a:latin typeface="+mn-lt"/>
                          <a:ea typeface="+mn-ea"/>
                          <a:cs typeface="+mn-cs"/>
                        </a:rPr>
                        <a:t>□</a:t>
                      </a:r>
                      <a:endParaRPr kumimoji="1" lang="ja-JP" sz="1800" kern="100" dirty="0">
                        <a:solidFill>
                          <a:schemeClr val="tx1"/>
                        </a:solidFill>
                        <a:effectLst/>
                        <a:latin typeface="+mn-lt"/>
                        <a:ea typeface="+mn-ea"/>
                        <a:cs typeface="+mn-cs"/>
                      </a:endParaRPr>
                    </a:p>
                  </a:txBody>
                  <a:tcPr marL="36195" marR="17780" marT="0" marB="0" anchor="ctr"/>
                </a:tc>
                <a:tc>
                  <a:txBody>
                    <a:bodyPr/>
                    <a:lstStyle/>
                    <a:p>
                      <a:pPr marL="185738" indent="-3175" algn="l">
                        <a:spcBef>
                          <a:spcPts val="405"/>
                        </a:spcBef>
                        <a:spcAft>
                          <a:spcPts val="405"/>
                        </a:spcAft>
                      </a:pPr>
                      <a:r>
                        <a:rPr kumimoji="1" lang="ja-JP" altLang="ja-JP" sz="1800" kern="1200" dirty="0" smtClean="0">
                          <a:solidFill>
                            <a:schemeClr val="tx1"/>
                          </a:solidFill>
                          <a:effectLst/>
                          <a:latin typeface="+mn-lt"/>
                          <a:ea typeface="+mn-ea"/>
                          <a:cs typeface="+mn-cs"/>
                        </a:rPr>
                        <a:t>地域経済の活力を守る</a:t>
                      </a:r>
                      <a:endParaRPr lang="ja-JP" sz="1200" kern="100" dirty="0">
                        <a:effectLst/>
                        <a:latin typeface="Tahoma"/>
                        <a:ea typeface="HGｺﾞｼｯｸM"/>
                        <a:cs typeface="Times New Roman"/>
                      </a:endParaRPr>
                    </a:p>
                  </a:txBody>
                  <a:tcPr marL="36195" marR="17780" marT="0" marB="0" anchor="ctr"/>
                </a:tc>
              </a:tr>
              <a:tr h="504825">
                <a:tc>
                  <a:txBody>
                    <a:bodyPr/>
                    <a:lstStyle/>
                    <a:p>
                      <a:pPr marL="0" marR="0" indent="0" algn="ctr" defTabSz="914400" rtl="0" eaLnBrk="1" fontAlgn="auto" latinLnBrk="0" hangingPunct="1">
                        <a:lnSpc>
                          <a:spcPct val="100000"/>
                        </a:lnSpc>
                        <a:spcBef>
                          <a:spcPts val="405"/>
                        </a:spcBef>
                        <a:spcAft>
                          <a:spcPts val="405"/>
                        </a:spcAft>
                        <a:buClrTx/>
                        <a:buSzTx/>
                        <a:buFontTx/>
                        <a:buNone/>
                        <a:tabLst/>
                        <a:defRPr/>
                      </a:pPr>
                      <a:r>
                        <a:rPr kumimoji="1" lang="ja-JP" altLang="ja-JP" sz="1800" kern="100" dirty="0" smtClean="0">
                          <a:solidFill>
                            <a:schemeClr val="tx1"/>
                          </a:solidFill>
                          <a:effectLst/>
                          <a:latin typeface="+mn-lt"/>
                          <a:ea typeface="+mn-ea"/>
                          <a:cs typeface="+mn-cs"/>
                        </a:rPr>
                        <a:t>□</a:t>
                      </a:r>
                    </a:p>
                  </a:txBody>
                  <a:tcPr marL="36195" marR="17780" marT="0" marB="0" anchor="ctr"/>
                </a:tc>
                <a:tc>
                  <a:txBody>
                    <a:bodyPr/>
                    <a:lstStyle/>
                    <a:p>
                      <a:pPr marL="306070" indent="151130" algn="l">
                        <a:spcBef>
                          <a:spcPts val="405"/>
                        </a:spcBef>
                        <a:spcAft>
                          <a:spcPts val="405"/>
                        </a:spcAft>
                      </a:pPr>
                      <a:endParaRPr lang="ja-JP" sz="1200" kern="100" dirty="0">
                        <a:effectLst/>
                        <a:latin typeface="Tahoma"/>
                        <a:ea typeface="HGｺﾞｼｯｸM"/>
                        <a:cs typeface="Times New Roman"/>
                      </a:endParaRPr>
                    </a:p>
                  </a:txBody>
                  <a:tcPr marL="36195" marR="17780" marT="0" marB="0" anchor="ct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3363408785"/>
              </p:ext>
            </p:extLst>
          </p:nvPr>
        </p:nvGraphicFramePr>
        <p:xfrm>
          <a:off x="467544" y="4653136"/>
          <a:ext cx="8208912" cy="1752600"/>
        </p:xfrm>
        <a:graphic>
          <a:graphicData uri="http://schemas.openxmlformats.org/drawingml/2006/table">
            <a:tbl>
              <a:tblPr firstRow="1" bandRow="1">
                <a:tableStyleId>{5940675A-B579-460E-94D1-54222C63F5DA}</a:tableStyleId>
              </a:tblPr>
              <a:tblGrid>
                <a:gridCol w="1224136"/>
                <a:gridCol w="6984776"/>
              </a:tblGrid>
              <a:tr h="370840">
                <a:tc>
                  <a:txBody>
                    <a:bodyPr/>
                    <a:lstStyle/>
                    <a:p>
                      <a:r>
                        <a:rPr kumimoji="1" lang="ja-JP" altLang="en-US" dirty="0" smtClean="0"/>
                        <a:t>重要商品</a:t>
                      </a:r>
                      <a:endParaRPr kumimoji="1" lang="ja-JP" altLang="en-US" dirty="0"/>
                    </a:p>
                  </a:txBody>
                  <a:tcPr>
                    <a:noFill/>
                  </a:tcPr>
                </a:tc>
                <a:tc>
                  <a:txBody>
                    <a:bodyPr/>
                    <a:lstStyle/>
                    <a:p>
                      <a:r>
                        <a:rPr kumimoji="1" lang="ja-JP" altLang="en-US" dirty="0" smtClean="0"/>
                        <a:t>緊急時においても、自社で優先的に継続もしくは復旧させる商品・サービス（以下、重要商品という）は、以下のとおりである。</a:t>
                      </a:r>
                      <a:endParaRPr kumimoji="1" lang="ja-JP" altLang="en-US" dirty="0"/>
                    </a:p>
                  </a:txBody>
                  <a:tcPr>
                    <a:noFill/>
                  </a:tcPr>
                </a:tc>
              </a:tr>
              <a:tr h="370840">
                <a:tc>
                  <a:txBody>
                    <a:bodyPr/>
                    <a:lstStyle/>
                    <a:p>
                      <a:pPr algn="ctr"/>
                      <a:r>
                        <a:rPr kumimoji="1" lang="ja-JP" altLang="en-US" dirty="0" smtClean="0"/>
                        <a:t>優先度１</a:t>
                      </a:r>
                      <a:endParaRPr kumimoji="1" lang="ja-JP" altLang="en-US" dirty="0"/>
                    </a:p>
                  </a:txBody>
                  <a:tcPr/>
                </a:tc>
                <a:tc>
                  <a:txBody>
                    <a:bodyPr/>
                    <a:lstStyle/>
                    <a:p>
                      <a:endParaRPr kumimoji="1" lang="ja-JP" altLang="en-US" dirty="0"/>
                    </a:p>
                  </a:txBody>
                  <a:tcPr/>
                </a:tc>
              </a:tr>
              <a:tr h="370840">
                <a:tc>
                  <a:txBody>
                    <a:bodyPr/>
                    <a:lstStyle/>
                    <a:p>
                      <a:pPr algn="ctr"/>
                      <a:r>
                        <a:rPr kumimoji="1" lang="ja-JP" altLang="en-US" dirty="0" smtClean="0"/>
                        <a:t>優先度２</a:t>
                      </a:r>
                      <a:endParaRPr kumimoji="1" lang="ja-JP" altLang="en-US" dirty="0"/>
                    </a:p>
                  </a:txBody>
                  <a:tcPr/>
                </a:tc>
                <a:tc>
                  <a:txBody>
                    <a:bodyPr/>
                    <a:lstStyle/>
                    <a:p>
                      <a:endParaRPr kumimoji="1" lang="ja-JP" altLang="en-US" dirty="0"/>
                    </a:p>
                  </a:txBody>
                  <a:tcPr/>
                </a:tc>
              </a:tr>
              <a:tr h="370840">
                <a:tc>
                  <a:txBody>
                    <a:bodyPr/>
                    <a:lstStyle/>
                    <a:p>
                      <a:pPr algn="ctr"/>
                      <a:r>
                        <a:rPr kumimoji="1" lang="ja-JP" altLang="en-US" dirty="0" smtClean="0"/>
                        <a:t>優先度３</a:t>
                      </a:r>
                      <a:endParaRPr kumimoji="1" lang="ja-JP" altLang="en-US" dirty="0"/>
                    </a:p>
                  </a:txBody>
                  <a:tcPr/>
                </a:tc>
                <a:tc>
                  <a:txBody>
                    <a:bodyPr/>
                    <a:lstStyle/>
                    <a:p>
                      <a:endParaRPr kumimoji="1" lang="ja-JP" altLang="en-US" dirty="0"/>
                    </a:p>
                  </a:txBody>
                  <a:tcPr/>
                </a:tc>
              </a:tr>
            </a:tbl>
          </a:graphicData>
        </a:graphic>
      </p:graphicFrame>
    </p:spTree>
    <p:extLst>
      <p:ext uri="{BB962C8B-B14F-4D97-AF65-F5344CB8AC3E}">
        <p14:creationId xmlns:p14="http://schemas.microsoft.com/office/powerpoint/2010/main" val="38771896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6124"/>
            <a:ext cx="7308304" cy="686572"/>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2pPr>
            <a:lvl3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3pPr>
            <a:lvl4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4pPr>
            <a:lvl5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5pPr>
            <a:lvl6pPr marL="457200" algn="ctr" rtl="0" fontAlgn="base">
              <a:spcBef>
                <a:spcPct val="0"/>
              </a:spcBef>
              <a:spcAft>
                <a:spcPct val="0"/>
              </a:spcAft>
              <a:defRPr kumimoji="1" sz="4400">
                <a:solidFill>
                  <a:schemeClr val="tx2"/>
                </a:solidFill>
                <a:latin typeface="Arial Narrow" pitchFamily="34" charset="0"/>
                <a:ea typeface="ＭＳ Ｐゴシック" charset="-128"/>
              </a:defRPr>
            </a:lvl6pPr>
            <a:lvl7pPr marL="914400" algn="ctr" rtl="0" fontAlgn="base">
              <a:spcBef>
                <a:spcPct val="0"/>
              </a:spcBef>
              <a:spcAft>
                <a:spcPct val="0"/>
              </a:spcAft>
              <a:defRPr kumimoji="1" sz="4400">
                <a:solidFill>
                  <a:schemeClr val="tx2"/>
                </a:solidFill>
                <a:latin typeface="Arial Narrow" pitchFamily="34" charset="0"/>
                <a:ea typeface="ＭＳ Ｐゴシック" charset="-128"/>
              </a:defRPr>
            </a:lvl7pPr>
            <a:lvl8pPr marL="1371600" algn="ctr" rtl="0" fontAlgn="base">
              <a:spcBef>
                <a:spcPct val="0"/>
              </a:spcBef>
              <a:spcAft>
                <a:spcPct val="0"/>
              </a:spcAft>
              <a:defRPr kumimoji="1" sz="4400">
                <a:solidFill>
                  <a:schemeClr val="tx2"/>
                </a:solidFill>
                <a:latin typeface="Arial Narrow" pitchFamily="34" charset="0"/>
                <a:ea typeface="ＭＳ Ｐゴシック" charset="-128"/>
              </a:defRPr>
            </a:lvl8pPr>
            <a:lvl9pPr marL="1828800" algn="ctr" rtl="0" fontAlgn="base">
              <a:spcBef>
                <a:spcPct val="0"/>
              </a:spcBef>
              <a:spcAft>
                <a:spcPct val="0"/>
              </a:spcAft>
              <a:defRPr kumimoji="1" sz="4400">
                <a:solidFill>
                  <a:schemeClr val="tx2"/>
                </a:solidFill>
                <a:latin typeface="Arial Narrow" pitchFamily="34" charset="0"/>
                <a:ea typeface="ＭＳ Ｐゴシック" charset="-128"/>
              </a:defRPr>
            </a:lvl9pPr>
          </a:lstStyle>
          <a:p>
            <a:pPr algn="l"/>
            <a:r>
              <a:rPr lang="ja-JP" altLang="en-US" sz="3200" kern="0" dirty="0">
                <a:latin typeface="HGP創英角ｺﾞｼｯｸUB" panose="020B0900000000000000" pitchFamily="50" charset="-128"/>
                <a:ea typeface="HGP創英角ｺﾞｼｯｸUB" panose="020B0900000000000000" pitchFamily="50" charset="-128"/>
              </a:rPr>
              <a:t>２</a:t>
            </a:r>
            <a:r>
              <a:rPr lang="ja-JP" altLang="en-US" sz="3200" kern="0" dirty="0" smtClean="0">
                <a:latin typeface="HGP創英角ｺﾞｼｯｸUB" panose="020B0900000000000000" pitchFamily="50" charset="-128"/>
                <a:ea typeface="HGP創英角ｺﾞｼｯｸUB" panose="020B0900000000000000" pitchFamily="50" charset="-128"/>
              </a:rPr>
              <a:t>．被害想定</a:t>
            </a:r>
            <a:endParaRPr lang="ja-JP" altLang="en-US" sz="3200" kern="0" dirty="0">
              <a:latin typeface="HGP創英角ｺﾞｼｯｸUB" panose="020B0900000000000000" pitchFamily="50" charset="-128"/>
              <a:ea typeface="HGP創英角ｺﾞｼｯｸUB" panose="020B0900000000000000" pitchFamily="50" charset="-128"/>
            </a:endParaRPr>
          </a:p>
        </p:txBody>
      </p:sp>
      <p:sp>
        <p:nvSpPr>
          <p:cNvPr id="3" name="テキスト ボックス 2"/>
          <p:cNvSpPr txBox="1"/>
          <p:nvPr/>
        </p:nvSpPr>
        <p:spPr>
          <a:xfrm>
            <a:off x="755576" y="870973"/>
            <a:ext cx="7632848" cy="5078313"/>
          </a:xfrm>
          <a:prstGeom prst="rect">
            <a:avLst/>
          </a:prstGeom>
          <a:noFill/>
        </p:spPr>
        <p:txBody>
          <a:bodyPr wrap="square" rtlCol="0" anchor="ctr">
            <a:spAutoFit/>
          </a:bodyPr>
          <a:lstStyle/>
          <a:p>
            <a:pPr marL="342900" indent="-342900" algn="ctr">
              <a:lnSpc>
                <a:spcPct val="300000"/>
              </a:lnSpc>
              <a:buFont typeface="Wingdings" panose="05000000000000000000" pitchFamily="2" charset="2"/>
              <a:buChar char="ü"/>
            </a:pPr>
            <a:r>
              <a:rPr kumimoji="1" lang="ja-JP" altLang="en-US" sz="5400" dirty="0" smtClean="0"/>
              <a:t> </a:t>
            </a:r>
            <a:r>
              <a:rPr kumimoji="1" lang="ja-JP" altLang="en-US" sz="4000" dirty="0" smtClean="0"/>
              <a:t>配布資料</a:t>
            </a:r>
            <a:r>
              <a:rPr kumimoji="1" lang="ja-JP" altLang="en-US" sz="5400" dirty="0" smtClean="0"/>
              <a:t>「様式２」</a:t>
            </a:r>
            <a:r>
              <a:rPr kumimoji="1" lang="ja-JP" altLang="en-US" sz="4000" dirty="0" smtClean="0"/>
              <a:t>参照</a:t>
            </a:r>
            <a:endParaRPr kumimoji="1" lang="en-US" altLang="ja-JP" sz="4000" dirty="0" smtClean="0"/>
          </a:p>
          <a:p>
            <a:pPr marL="342900" indent="-342900" algn="ctr">
              <a:lnSpc>
                <a:spcPct val="300000"/>
              </a:lnSpc>
              <a:buFont typeface="Wingdings" panose="05000000000000000000" pitchFamily="2" charset="2"/>
              <a:buChar char="ü"/>
            </a:pPr>
            <a:r>
              <a:rPr lang="ja-JP" altLang="en-US" sz="5400" dirty="0" smtClean="0"/>
              <a:t> </a:t>
            </a:r>
            <a:r>
              <a:rPr lang="ja-JP" altLang="en-US" sz="4000" dirty="0" smtClean="0"/>
              <a:t>配布資料</a:t>
            </a:r>
            <a:r>
              <a:rPr lang="ja-JP" altLang="en-US" sz="5400" dirty="0" smtClean="0"/>
              <a:t>「参考１」</a:t>
            </a:r>
            <a:r>
              <a:rPr lang="ja-JP" altLang="en-US" sz="4000" dirty="0" smtClean="0"/>
              <a:t>参照</a:t>
            </a:r>
            <a:endParaRPr kumimoji="1" lang="ja-JP" altLang="en-US" sz="4000" dirty="0"/>
          </a:p>
        </p:txBody>
      </p:sp>
      <p:sp>
        <p:nvSpPr>
          <p:cNvPr id="4" name="AutoShape 2303"/>
          <p:cNvSpPr>
            <a:spLocks noChangeArrowheads="1"/>
          </p:cNvSpPr>
          <p:nvPr/>
        </p:nvSpPr>
        <p:spPr bwMode="auto">
          <a:xfrm>
            <a:off x="755576" y="1484784"/>
            <a:ext cx="7632848" cy="428486"/>
          </a:xfrm>
          <a:prstGeom prst="roundRect">
            <a:avLst>
              <a:gd name="adj" fmla="val 16667"/>
            </a:avLst>
          </a:prstGeom>
          <a:solidFill>
            <a:srgbClr val="5D5D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74295" tIns="8890" rIns="74295" bIns="8890" anchor="ctr" anchorCtr="0" upright="1">
            <a:spAutoFit/>
          </a:bodyPr>
          <a:lstStyle/>
          <a:p>
            <a:pPr>
              <a:spcAft>
                <a:spcPts val="0"/>
              </a:spcAft>
            </a:pPr>
            <a:r>
              <a:rPr lang="ja-JP" altLang="en-US" kern="100" dirty="0" smtClean="0">
                <a:solidFill>
                  <a:schemeClr val="bg1"/>
                </a:solidFill>
                <a:effectLst/>
                <a:latin typeface="ＭＳ ゴシック"/>
                <a:cs typeface="Times New Roman"/>
              </a:rPr>
              <a:t>大規模地震（震度５弱以上）</a:t>
            </a:r>
            <a:endParaRPr lang="ja-JP" kern="100" dirty="0">
              <a:solidFill>
                <a:schemeClr val="bg1"/>
              </a:solidFill>
              <a:effectLst/>
              <a:latin typeface="ＭＳ ゴシック"/>
              <a:cs typeface="Times New Roman"/>
            </a:endParaRPr>
          </a:p>
        </p:txBody>
      </p:sp>
      <p:sp>
        <p:nvSpPr>
          <p:cNvPr id="5" name="AutoShape 2303"/>
          <p:cNvSpPr>
            <a:spLocks noChangeArrowheads="1"/>
          </p:cNvSpPr>
          <p:nvPr/>
        </p:nvSpPr>
        <p:spPr bwMode="auto">
          <a:xfrm>
            <a:off x="755576" y="4008626"/>
            <a:ext cx="7632848" cy="428486"/>
          </a:xfrm>
          <a:prstGeom prst="roundRect">
            <a:avLst>
              <a:gd name="adj" fmla="val 16667"/>
            </a:avLst>
          </a:prstGeom>
          <a:solidFill>
            <a:srgbClr val="5D5D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74295" tIns="8890" rIns="74295" bIns="8890" anchor="ctr" anchorCtr="0" upright="1">
            <a:spAutoFit/>
          </a:bodyPr>
          <a:lstStyle/>
          <a:p>
            <a:pPr>
              <a:spcAft>
                <a:spcPts val="0"/>
              </a:spcAft>
            </a:pPr>
            <a:r>
              <a:rPr lang="ja-JP" altLang="en-US" kern="100" dirty="0" smtClean="0">
                <a:solidFill>
                  <a:schemeClr val="bg1"/>
                </a:solidFill>
                <a:effectLst/>
                <a:latin typeface="ＭＳ ゴシック"/>
                <a:cs typeface="Times New Roman"/>
              </a:rPr>
              <a:t>新型インフルエンザ（強毒性）</a:t>
            </a:r>
            <a:endParaRPr lang="ja-JP" kern="100" dirty="0">
              <a:solidFill>
                <a:schemeClr val="bg1"/>
              </a:solidFill>
              <a:effectLst/>
              <a:latin typeface="ＭＳ ゴシック"/>
              <a:cs typeface="Times New Roman"/>
            </a:endParaRPr>
          </a:p>
        </p:txBody>
      </p:sp>
    </p:spTree>
    <p:extLst>
      <p:ext uri="{BB962C8B-B14F-4D97-AF65-F5344CB8AC3E}">
        <p14:creationId xmlns:p14="http://schemas.microsoft.com/office/powerpoint/2010/main" val="36814012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6124"/>
            <a:ext cx="7308304" cy="686572"/>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2pPr>
            <a:lvl3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3pPr>
            <a:lvl4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4pPr>
            <a:lvl5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5pPr>
            <a:lvl6pPr marL="457200" algn="ctr" rtl="0" fontAlgn="base">
              <a:spcBef>
                <a:spcPct val="0"/>
              </a:spcBef>
              <a:spcAft>
                <a:spcPct val="0"/>
              </a:spcAft>
              <a:defRPr kumimoji="1" sz="4400">
                <a:solidFill>
                  <a:schemeClr val="tx2"/>
                </a:solidFill>
                <a:latin typeface="Arial Narrow" pitchFamily="34" charset="0"/>
                <a:ea typeface="ＭＳ Ｐゴシック" charset="-128"/>
              </a:defRPr>
            </a:lvl6pPr>
            <a:lvl7pPr marL="914400" algn="ctr" rtl="0" fontAlgn="base">
              <a:spcBef>
                <a:spcPct val="0"/>
              </a:spcBef>
              <a:spcAft>
                <a:spcPct val="0"/>
              </a:spcAft>
              <a:defRPr kumimoji="1" sz="4400">
                <a:solidFill>
                  <a:schemeClr val="tx2"/>
                </a:solidFill>
                <a:latin typeface="Arial Narrow" pitchFamily="34" charset="0"/>
                <a:ea typeface="ＭＳ Ｐゴシック" charset="-128"/>
              </a:defRPr>
            </a:lvl7pPr>
            <a:lvl8pPr marL="1371600" algn="ctr" rtl="0" fontAlgn="base">
              <a:spcBef>
                <a:spcPct val="0"/>
              </a:spcBef>
              <a:spcAft>
                <a:spcPct val="0"/>
              </a:spcAft>
              <a:defRPr kumimoji="1" sz="4400">
                <a:solidFill>
                  <a:schemeClr val="tx2"/>
                </a:solidFill>
                <a:latin typeface="Arial Narrow" pitchFamily="34" charset="0"/>
                <a:ea typeface="ＭＳ Ｐゴシック" charset="-128"/>
              </a:defRPr>
            </a:lvl8pPr>
            <a:lvl9pPr marL="1828800" algn="ctr" rtl="0" fontAlgn="base">
              <a:spcBef>
                <a:spcPct val="0"/>
              </a:spcBef>
              <a:spcAft>
                <a:spcPct val="0"/>
              </a:spcAft>
              <a:defRPr kumimoji="1" sz="4400">
                <a:solidFill>
                  <a:schemeClr val="tx2"/>
                </a:solidFill>
                <a:latin typeface="Arial Narrow" pitchFamily="34" charset="0"/>
                <a:ea typeface="ＭＳ Ｐゴシック" charset="-128"/>
              </a:defRPr>
            </a:lvl9pPr>
          </a:lstStyle>
          <a:p>
            <a:pPr algn="l"/>
            <a:r>
              <a:rPr lang="ja-JP" altLang="en-US" sz="3200" kern="0" dirty="0">
                <a:latin typeface="HGP創英角ｺﾞｼｯｸUB" panose="020B0900000000000000" pitchFamily="50" charset="-128"/>
                <a:ea typeface="HGP創英角ｺﾞｼｯｸUB" panose="020B0900000000000000" pitchFamily="50" charset="-128"/>
              </a:rPr>
              <a:t>３．重要商品提供のための対策</a:t>
            </a:r>
          </a:p>
        </p:txBody>
      </p:sp>
      <p:sp>
        <p:nvSpPr>
          <p:cNvPr id="3" name="AutoShape 2303"/>
          <p:cNvSpPr>
            <a:spLocks noChangeArrowheads="1"/>
          </p:cNvSpPr>
          <p:nvPr/>
        </p:nvSpPr>
        <p:spPr bwMode="auto">
          <a:xfrm>
            <a:off x="323528" y="980728"/>
            <a:ext cx="8280920" cy="428486"/>
          </a:xfrm>
          <a:prstGeom prst="roundRect">
            <a:avLst>
              <a:gd name="adj" fmla="val 16667"/>
            </a:avLst>
          </a:prstGeom>
          <a:solidFill>
            <a:srgbClr val="5D5D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74295" tIns="8890" rIns="74295" bIns="8890" anchor="ctr" anchorCtr="0" upright="1">
            <a:spAutoFit/>
          </a:bodyPr>
          <a:lstStyle/>
          <a:p>
            <a:pPr>
              <a:spcAft>
                <a:spcPts val="0"/>
              </a:spcAft>
            </a:pPr>
            <a:r>
              <a:rPr lang="ja-JP" kern="100" dirty="0">
                <a:solidFill>
                  <a:srgbClr val="FFFFFF"/>
                </a:solidFill>
                <a:effectLst/>
                <a:latin typeface="ＭＳ ゴシック"/>
                <a:ea typeface="HGPｺﾞｼｯｸE"/>
                <a:cs typeface="Times New Roman"/>
              </a:rPr>
              <a:t>経営資源（人）への事前対策</a:t>
            </a:r>
            <a:endParaRPr lang="ja-JP" kern="100" dirty="0">
              <a:effectLst/>
              <a:latin typeface="ＭＳ ゴシック"/>
              <a:cs typeface="Times New Roman"/>
            </a:endParaRPr>
          </a:p>
        </p:txBody>
      </p:sp>
      <p:graphicFrame>
        <p:nvGraphicFramePr>
          <p:cNvPr id="4" name="表 3"/>
          <p:cNvGraphicFramePr>
            <a:graphicFrameLocks noGrp="1"/>
          </p:cNvGraphicFramePr>
          <p:nvPr>
            <p:extLst>
              <p:ext uri="{D42A27DB-BD31-4B8C-83A1-F6EECF244321}">
                <p14:modId xmlns:p14="http://schemas.microsoft.com/office/powerpoint/2010/main" val="434900284"/>
              </p:ext>
            </p:extLst>
          </p:nvPr>
        </p:nvGraphicFramePr>
        <p:xfrm>
          <a:off x="323528" y="1628800"/>
          <a:ext cx="8280920" cy="4646984"/>
        </p:xfrm>
        <a:graphic>
          <a:graphicData uri="http://schemas.openxmlformats.org/drawingml/2006/table">
            <a:tbl>
              <a:tblPr firstRow="1" firstCol="1" lastRow="1" lastCol="1" bandRow="1" bandCol="1">
                <a:tableStyleId>{5940675A-B579-460E-94D1-54222C63F5DA}</a:tableStyleId>
              </a:tblPr>
              <a:tblGrid>
                <a:gridCol w="1872208"/>
                <a:gridCol w="722288"/>
                <a:gridCol w="573856"/>
                <a:gridCol w="3024336"/>
                <a:gridCol w="1044116"/>
                <a:gridCol w="1044116"/>
              </a:tblGrid>
              <a:tr h="288032">
                <a:tc rowSpan="2" gridSpan="2">
                  <a:txBody>
                    <a:bodyPr/>
                    <a:lstStyle/>
                    <a:p>
                      <a:pPr marL="3175" indent="-3175" algn="ctr">
                        <a:lnSpc>
                          <a:spcPts val="1200"/>
                        </a:lnSpc>
                        <a:spcBef>
                          <a:spcPts val="405"/>
                        </a:spcBef>
                        <a:spcAft>
                          <a:spcPts val="405"/>
                        </a:spcAft>
                      </a:pPr>
                      <a:r>
                        <a:rPr lang="ja-JP" sz="1100" kern="100" dirty="0">
                          <a:effectLst/>
                        </a:rPr>
                        <a:t>【ステップ</a:t>
                      </a:r>
                      <a:r>
                        <a:rPr lang="en-US" sz="1100" kern="100" dirty="0">
                          <a:effectLst/>
                        </a:rPr>
                        <a:t>1</a:t>
                      </a:r>
                      <a:r>
                        <a:rPr lang="ja-JP" sz="1100" kern="100" dirty="0">
                          <a:effectLst/>
                        </a:rPr>
                        <a:t>】事前対策の実施状況の</a:t>
                      </a:r>
                      <a:r>
                        <a:rPr lang="ja-JP" sz="1100" kern="100" dirty="0" smtClean="0">
                          <a:effectLst/>
                        </a:rPr>
                        <a:t>把握</a:t>
                      </a:r>
                      <a:endParaRPr lang="en-US" altLang="ja-JP" sz="1100" kern="100" dirty="0" smtClean="0">
                        <a:effectLst/>
                      </a:endParaRPr>
                    </a:p>
                    <a:p>
                      <a:pPr marL="3175" indent="-3175" algn="ctr">
                        <a:lnSpc>
                          <a:spcPts val="1200"/>
                        </a:lnSpc>
                        <a:spcBef>
                          <a:spcPts val="405"/>
                        </a:spcBef>
                        <a:spcAft>
                          <a:spcPts val="405"/>
                        </a:spcAft>
                      </a:pPr>
                      <a:endParaRPr lang="ja-JP" sz="16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a:txBody>
                    <a:bodyPr/>
                    <a:lstStyle/>
                    <a:p>
                      <a:pPr marL="306070" indent="151130" algn="ctr">
                        <a:lnSpc>
                          <a:spcPts val="1200"/>
                        </a:lnSpc>
                        <a:spcBef>
                          <a:spcPts val="405"/>
                        </a:spcBef>
                        <a:spcAft>
                          <a:spcPts val="405"/>
                        </a:spcAft>
                      </a:pPr>
                      <a:r>
                        <a:rPr lang="en-US" sz="1100" kern="100" dirty="0">
                          <a:effectLst/>
                        </a:rPr>
                        <a:t> </a:t>
                      </a:r>
                      <a:endParaRPr lang="ja-JP" sz="16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3">
                  <a:txBody>
                    <a:bodyPr/>
                    <a:lstStyle/>
                    <a:p>
                      <a:pPr marL="3175" indent="-3175" algn="ctr">
                        <a:lnSpc>
                          <a:spcPts val="1200"/>
                        </a:lnSpc>
                        <a:spcBef>
                          <a:spcPts val="405"/>
                        </a:spcBef>
                        <a:spcAft>
                          <a:spcPts val="405"/>
                        </a:spcAft>
                      </a:pPr>
                      <a:r>
                        <a:rPr lang="ja-JP" sz="1100" kern="100" dirty="0">
                          <a:effectLst/>
                        </a:rPr>
                        <a:t>【ステップ</a:t>
                      </a:r>
                      <a:r>
                        <a:rPr lang="en-US" sz="1100" kern="100" dirty="0">
                          <a:effectLst/>
                        </a:rPr>
                        <a:t>2</a:t>
                      </a:r>
                      <a:r>
                        <a:rPr lang="ja-JP" sz="1100" kern="100" dirty="0">
                          <a:effectLst/>
                        </a:rPr>
                        <a:t>】事前対策の検討・実施</a:t>
                      </a:r>
                      <a:endParaRPr lang="ja-JP" sz="16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r>
              <a:tr h="288032">
                <a:tc gridSpan="2" vMerge="1">
                  <a:txBody>
                    <a:bodyPr/>
                    <a:lstStyle/>
                    <a:p>
                      <a:endParaRPr kumimoji="1" lang="ja-JP" altLang="en-US"/>
                    </a:p>
                  </a:txBody>
                  <a:tcPr/>
                </a:tc>
                <a:tc hMerge="1" vMerge="1">
                  <a:txBody>
                    <a:bodyPr/>
                    <a:lstStyle/>
                    <a:p>
                      <a:endParaRPr kumimoji="1" lang="ja-JP" altLang="en-US"/>
                    </a:p>
                  </a:txBody>
                  <a:tcPr/>
                </a:tc>
                <a:tc>
                  <a:txBody>
                    <a:bodyPr/>
                    <a:lstStyle/>
                    <a:p>
                      <a:pPr marL="306070" indent="151130" algn="l">
                        <a:lnSpc>
                          <a:spcPts val="1200"/>
                        </a:lnSpc>
                        <a:spcBef>
                          <a:spcPts val="405"/>
                        </a:spcBef>
                        <a:spcAft>
                          <a:spcPts val="405"/>
                        </a:spcAft>
                      </a:pPr>
                      <a:r>
                        <a:rPr lang="en-US" sz="1000" kern="100" dirty="0">
                          <a:effectLst/>
                        </a:rPr>
                        <a:t> </a:t>
                      </a:r>
                      <a:endParaRPr lang="ja-JP" sz="12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indent="0" algn="ctr">
                        <a:lnSpc>
                          <a:spcPts val="1200"/>
                        </a:lnSpc>
                        <a:spcBef>
                          <a:spcPts val="405"/>
                        </a:spcBef>
                        <a:spcAft>
                          <a:spcPts val="405"/>
                        </a:spcAft>
                      </a:pPr>
                      <a:r>
                        <a:rPr lang="ja-JP" sz="1000" kern="100" dirty="0">
                          <a:effectLst/>
                        </a:rPr>
                        <a:t>何をやる？</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tcPr>
                </a:tc>
                <a:tc>
                  <a:txBody>
                    <a:bodyPr/>
                    <a:lstStyle/>
                    <a:p>
                      <a:pPr marL="3175" indent="-3175" algn="ctr">
                        <a:lnSpc>
                          <a:spcPts val="1200"/>
                        </a:lnSpc>
                        <a:spcBef>
                          <a:spcPts val="405"/>
                        </a:spcBef>
                        <a:spcAft>
                          <a:spcPts val="405"/>
                        </a:spcAft>
                      </a:pPr>
                      <a:r>
                        <a:rPr lang="ja-JP" sz="1000" kern="100" dirty="0">
                          <a:effectLst/>
                        </a:rPr>
                        <a:t>誰がやる？</a:t>
                      </a:r>
                      <a:endParaRPr lang="ja-JP" sz="1200" kern="100" dirty="0">
                        <a:effectLst/>
                        <a:latin typeface="Tahoma"/>
                        <a:ea typeface="HGｺﾞｼｯｸM"/>
                        <a:cs typeface="Times New Roman"/>
                      </a:endParaRPr>
                    </a:p>
                  </a:txBody>
                  <a:tcPr marL="36195" marR="36195" marT="0" marB="0" anchor="ctr"/>
                </a:tc>
                <a:tc>
                  <a:txBody>
                    <a:bodyPr/>
                    <a:lstStyle/>
                    <a:p>
                      <a:pPr marL="0" indent="0" algn="ctr">
                        <a:lnSpc>
                          <a:spcPts val="1200"/>
                        </a:lnSpc>
                        <a:spcBef>
                          <a:spcPts val="405"/>
                        </a:spcBef>
                        <a:spcAft>
                          <a:spcPts val="405"/>
                        </a:spcAft>
                      </a:pPr>
                      <a:r>
                        <a:rPr lang="ja-JP" sz="1000" kern="100" dirty="0">
                          <a:effectLst/>
                        </a:rPr>
                        <a:t>いつやる？</a:t>
                      </a:r>
                      <a:endParaRPr lang="ja-JP" sz="12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tcPr>
                </a:tc>
              </a:tr>
              <a:tr h="1017730">
                <a:tc rowSpan="2">
                  <a:txBody>
                    <a:bodyPr/>
                    <a:lstStyle/>
                    <a:p>
                      <a:pPr marL="3175" indent="-3175" algn="l">
                        <a:lnSpc>
                          <a:spcPct val="100000"/>
                        </a:lnSpc>
                        <a:spcBef>
                          <a:spcPts val="405"/>
                        </a:spcBef>
                        <a:spcAft>
                          <a:spcPts val="405"/>
                        </a:spcAft>
                      </a:pPr>
                      <a:r>
                        <a:rPr lang="ja-JP" sz="1800" kern="100" dirty="0">
                          <a:effectLst/>
                        </a:rPr>
                        <a:t>従業員の安否確認ルールの決定や安否確認手段の確保を行っているか？</a:t>
                      </a:r>
                      <a:endParaRPr lang="ja-JP" sz="28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indent="0" algn="l">
                        <a:lnSpc>
                          <a:spcPts val="1200"/>
                        </a:lnSpc>
                        <a:spcBef>
                          <a:spcPts val="405"/>
                        </a:spcBef>
                        <a:spcAft>
                          <a:spcPts val="405"/>
                        </a:spcAft>
                      </a:pPr>
                      <a:r>
                        <a:rPr lang="ja-JP" sz="1100" kern="100" dirty="0">
                          <a:effectLst/>
                        </a:rPr>
                        <a:t>□　</a:t>
                      </a:r>
                      <a:r>
                        <a:rPr lang="ja-JP" sz="1100" kern="100" dirty="0" smtClean="0">
                          <a:effectLst/>
                        </a:rPr>
                        <a:t>はい</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06070" indent="151130" algn="l">
                        <a:lnSpc>
                          <a:spcPts val="1200"/>
                        </a:lnSpc>
                        <a:spcBef>
                          <a:spcPts val="405"/>
                        </a:spcBef>
                        <a:spcAft>
                          <a:spcPts val="405"/>
                        </a:spcAft>
                      </a:pPr>
                      <a:endParaRPr lang="en-US" sz="1100" kern="100" dirty="0">
                        <a:effectLst/>
                        <a:latin typeface="HGPｺﾞｼｯｸM"/>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tcPr>
                </a:tc>
              </a:tr>
              <a:tr h="1017730">
                <a:tc vMerge="1">
                  <a:txBody>
                    <a:bodyPr/>
                    <a:lstStyle/>
                    <a:p>
                      <a:endParaRPr kumimoji="1" lang="ja-JP" altLang="en-US"/>
                    </a:p>
                  </a:txBody>
                  <a:tcPr/>
                </a:tc>
                <a:tc>
                  <a:txBody>
                    <a:bodyPr/>
                    <a:lstStyle/>
                    <a:p>
                      <a:pPr marL="3175" indent="-3175" algn="l">
                        <a:lnSpc>
                          <a:spcPts val="1200"/>
                        </a:lnSpc>
                        <a:spcBef>
                          <a:spcPts val="405"/>
                        </a:spcBef>
                        <a:spcAft>
                          <a:spcPts val="405"/>
                        </a:spcAft>
                      </a:pPr>
                      <a:r>
                        <a:rPr lang="ja-JP" sz="1100" kern="100" dirty="0">
                          <a:effectLst/>
                        </a:rPr>
                        <a:t>□　</a:t>
                      </a:r>
                      <a:r>
                        <a:rPr lang="ja-JP" sz="1100" kern="100" dirty="0" smtClean="0">
                          <a:effectLst/>
                        </a:rPr>
                        <a:t>いいえ</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06070" indent="151130"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017730">
                <a:tc rowSpan="2">
                  <a:txBody>
                    <a:bodyPr/>
                    <a:lstStyle/>
                    <a:p>
                      <a:pPr marL="3175" indent="-3175" algn="l">
                        <a:lnSpc>
                          <a:spcPct val="100000"/>
                        </a:lnSpc>
                        <a:spcBef>
                          <a:spcPts val="405"/>
                        </a:spcBef>
                        <a:spcAft>
                          <a:spcPts val="405"/>
                        </a:spcAft>
                      </a:pPr>
                      <a:r>
                        <a:rPr lang="ja-JP" sz="1800" kern="100" dirty="0">
                          <a:effectLst/>
                        </a:rPr>
                        <a:t>緊急時に必要な従業員が出社できない場合に、代行できる従業員を育成しているか？</a:t>
                      </a:r>
                      <a:endParaRPr lang="ja-JP" sz="28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tcPr>
                </a:tc>
                <a:tc>
                  <a:txBody>
                    <a:bodyPr/>
                    <a:lstStyle/>
                    <a:p>
                      <a:pPr marL="0" indent="0" algn="l">
                        <a:lnSpc>
                          <a:spcPts val="1200"/>
                        </a:lnSpc>
                        <a:spcBef>
                          <a:spcPts val="405"/>
                        </a:spcBef>
                        <a:spcAft>
                          <a:spcPts val="405"/>
                        </a:spcAft>
                      </a:pPr>
                      <a:r>
                        <a:rPr lang="ja-JP" sz="1100" kern="100" dirty="0">
                          <a:effectLst/>
                        </a:rPr>
                        <a:t>□　はい</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06070" indent="151130" algn="l">
                        <a:lnSpc>
                          <a:spcPts val="1200"/>
                        </a:lnSpc>
                        <a:spcBef>
                          <a:spcPts val="405"/>
                        </a:spcBef>
                        <a:spcAft>
                          <a:spcPts val="405"/>
                        </a:spcAft>
                      </a:pPr>
                      <a:endParaRPr lang="en-US" sz="1100" kern="100" dirty="0">
                        <a:effectLst/>
                        <a:latin typeface="HGPｺﾞｼｯｸM"/>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rowSpan="2">
                  <a:txBody>
                    <a:bodyPr/>
                    <a:lstStyle/>
                    <a:p>
                      <a:pPr marL="0" indent="0"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B w="12700" cap="flat" cmpd="sng" algn="ctr">
                      <a:solidFill>
                        <a:schemeClr val="tx1"/>
                      </a:solidFill>
                      <a:prstDash val="solid"/>
                      <a:round/>
                      <a:headEnd type="none" w="med" len="med"/>
                      <a:tailEnd type="none" w="med" len="med"/>
                    </a:lnB>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017730">
                <a:tc vMerge="1">
                  <a:txBody>
                    <a:bodyPr/>
                    <a:lstStyle/>
                    <a:p>
                      <a:endParaRPr kumimoji="1" lang="ja-JP" altLang="en-US"/>
                    </a:p>
                  </a:txBody>
                  <a:tcPr/>
                </a:tc>
                <a:tc>
                  <a:txBody>
                    <a:bodyPr/>
                    <a:lstStyle/>
                    <a:p>
                      <a:pPr marL="3175" indent="-3175" algn="l">
                        <a:lnSpc>
                          <a:spcPts val="1200"/>
                        </a:lnSpc>
                        <a:spcBef>
                          <a:spcPts val="405"/>
                        </a:spcBef>
                        <a:spcAft>
                          <a:spcPts val="405"/>
                        </a:spcAft>
                      </a:pPr>
                      <a:r>
                        <a:rPr lang="ja-JP" sz="1100" kern="100" dirty="0">
                          <a:effectLst/>
                        </a:rPr>
                        <a:t>□　いいえ</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306070" indent="151130"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5" name="AutoShape 2285"/>
          <p:cNvSpPr>
            <a:spLocks noChangeArrowheads="1"/>
          </p:cNvSpPr>
          <p:nvPr/>
        </p:nvSpPr>
        <p:spPr bwMode="auto">
          <a:xfrm>
            <a:off x="4840288" y="7011988"/>
            <a:ext cx="173037" cy="571500"/>
          </a:xfrm>
          <a:prstGeom prst="rightArrow">
            <a:avLst>
              <a:gd name="adj1" fmla="val 50000"/>
              <a:gd name="adj2" fmla="val 46884"/>
            </a:avLst>
          </a:prstGeom>
          <a:gradFill rotWithShape="1">
            <a:gsLst>
              <a:gs pos="0">
                <a:srgbClr val="0000FF"/>
              </a:gs>
              <a:gs pos="100000">
                <a:srgbClr val="333399"/>
              </a:gs>
            </a:gsLst>
            <a:lin ang="0" scaled="1"/>
          </a:gra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p>
        </p:txBody>
      </p:sp>
      <p:sp>
        <p:nvSpPr>
          <p:cNvPr id="6" name="AutoShape 2286"/>
          <p:cNvSpPr>
            <a:spLocks noChangeArrowheads="1"/>
          </p:cNvSpPr>
          <p:nvPr/>
        </p:nvSpPr>
        <p:spPr bwMode="auto">
          <a:xfrm>
            <a:off x="4833938" y="8004175"/>
            <a:ext cx="174625" cy="571500"/>
          </a:xfrm>
          <a:prstGeom prst="rightArrow">
            <a:avLst>
              <a:gd name="adj1" fmla="val 50000"/>
              <a:gd name="adj2" fmla="val 46884"/>
            </a:avLst>
          </a:prstGeom>
          <a:gradFill rotWithShape="1">
            <a:gsLst>
              <a:gs pos="0">
                <a:srgbClr val="0000FF"/>
              </a:gs>
              <a:gs pos="100000">
                <a:srgbClr val="333399"/>
              </a:gs>
            </a:gsLst>
            <a:lin ang="0" scaled="1"/>
          </a:gradFill>
          <a:ln>
            <a:noFill/>
          </a:ln>
          <a:extLst>
            <a:ext uri="{91240B29-F687-4F45-9708-019B960494DF}">
              <a14:hiddenLine xmlns:a14="http://schemas.microsoft.com/office/drawing/2010/main" w="9525">
                <a:solidFill>
                  <a:srgbClr val="0000FF"/>
                </a:solidFill>
                <a:miter lim="800000"/>
                <a:headEnd/>
                <a:tailEnd/>
              </a14:hiddenLine>
            </a:ext>
          </a:extLst>
        </p:spPr>
        <p:txBody>
          <a:bodyPr rot="0" vert="horz" wrap="square" lIns="74295" tIns="8890" rIns="74295" bIns="8890" anchor="t" anchorCtr="0" upright="1">
            <a:noAutofit/>
          </a:bodyPr>
          <a:lstStyle/>
          <a:p>
            <a:endParaRPr lang="ja-JP" altLang="en-US"/>
          </a:p>
        </p:txBody>
      </p:sp>
      <p:sp>
        <p:nvSpPr>
          <p:cNvPr id="7" name="AutoShape 2285"/>
          <p:cNvSpPr>
            <a:spLocks noChangeArrowheads="1"/>
          </p:cNvSpPr>
          <p:nvPr/>
        </p:nvSpPr>
        <p:spPr bwMode="auto">
          <a:xfrm>
            <a:off x="3059832" y="2924944"/>
            <a:ext cx="360040" cy="648072"/>
          </a:xfrm>
          <a:prstGeom prst="rightArrow">
            <a:avLst>
              <a:gd name="adj1" fmla="val 50000"/>
              <a:gd name="adj2" fmla="val 57350"/>
            </a:avLst>
          </a:prstGeom>
          <a:gradFill rotWithShape="1">
            <a:gsLst>
              <a:gs pos="0">
                <a:srgbClr val="0000FF"/>
              </a:gs>
              <a:gs pos="100000">
                <a:srgbClr val="333399"/>
              </a:gs>
            </a:gsLst>
            <a:lin ang="0" scaled="1"/>
          </a:gra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p>
        </p:txBody>
      </p:sp>
      <p:sp>
        <p:nvSpPr>
          <p:cNvPr id="10" name="AutoShape 2285"/>
          <p:cNvSpPr>
            <a:spLocks noChangeArrowheads="1"/>
          </p:cNvSpPr>
          <p:nvPr/>
        </p:nvSpPr>
        <p:spPr bwMode="auto">
          <a:xfrm>
            <a:off x="3059832" y="4941168"/>
            <a:ext cx="360040" cy="648072"/>
          </a:xfrm>
          <a:prstGeom prst="rightArrow">
            <a:avLst>
              <a:gd name="adj1" fmla="val 50000"/>
              <a:gd name="adj2" fmla="val 57350"/>
            </a:avLst>
          </a:prstGeom>
          <a:gradFill rotWithShape="1">
            <a:gsLst>
              <a:gs pos="0">
                <a:srgbClr val="0000FF"/>
              </a:gs>
              <a:gs pos="100000">
                <a:srgbClr val="333399"/>
              </a:gs>
            </a:gsLst>
            <a:lin ang="0" scaled="1"/>
          </a:gra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p>
        </p:txBody>
      </p:sp>
    </p:spTree>
    <p:extLst>
      <p:ext uri="{BB962C8B-B14F-4D97-AF65-F5344CB8AC3E}">
        <p14:creationId xmlns:p14="http://schemas.microsoft.com/office/powerpoint/2010/main" val="39785888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6124"/>
            <a:ext cx="7308304" cy="686572"/>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2pPr>
            <a:lvl3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3pPr>
            <a:lvl4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4pPr>
            <a:lvl5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5pPr>
            <a:lvl6pPr marL="457200" algn="ctr" rtl="0" fontAlgn="base">
              <a:spcBef>
                <a:spcPct val="0"/>
              </a:spcBef>
              <a:spcAft>
                <a:spcPct val="0"/>
              </a:spcAft>
              <a:defRPr kumimoji="1" sz="4400">
                <a:solidFill>
                  <a:schemeClr val="tx2"/>
                </a:solidFill>
                <a:latin typeface="Arial Narrow" pitchFamily="34" charset="0"/>
                <a:ea typeface="ＭＳ Ｐゴシック" charset="-128"/>
              </a:defRPr>
            </a:lvl6pPr>
            <a:lvl7pPr marL="914400" algn="ctr" rtl="0" fontAlgn="base">
              <a:spcBef>
                <a:spcPct val="0"/>
              </a:spcBef>
              <a:spcAft>
                <a:spcPct val="0"/>
              </a:spcAft>
              <a:defRPr kumimoji="1" sz="4400">
                <a:solidFill>
                  <a:schemeClr val="tx2"/>
                </a:solidFill>
                <a:latin typeface="Arial Narrow" pitchFamily="34" charset="0"/>
                <a:ea typeface="ＭＳ Ｐゴシック" charset="-128"/>
              </a:defRPr>
            </a:lvl7pPr>
            <a:lvl8pPr marL="1371600" algn="ctr" rtl="0" fontAlgn="base">
              <a:spcBef>
                <a:spcPct val="0"/>
              </a:spcBef>
              <a:spcAft>
                <a:spcPct val="0"/>
              </a:spcAft>
              <a:defRPr kumimoji="1" sz="4400">
                <a:solidFill>
                  <a:schemeClr val="tx2"/>
                </a:solidFill>
                <a:latin typeface="Arial Narrow" pitchFamily="34" charset="0"/>
                <a:ea typeface="ＭＳ Ｐゴシック" charset="-128"/>
              </a:defRPr>
            </a:lvl8pPr>
            <a:lvl9pPr marL="1828800" algn="ctr" rtl="0" fontAlgn="base">
              <a:spcBef>
                <a:spcPct val="0"/>
              </a:spcBef>
              <a:spcAft>
                <a:spcPct val="0"/>
              </a:spcAft>
              <a:defRPr kumimoji="1" sz="4400">
                <a:solidFill>
                  <a:schemeClr val="tx2"/>
                </a:solidFill>
                <a:latin typeface="Arial Narrow" pitchFamily="34" charset="0"/>
                <a:ea typeface="ＭＳ Ｐゴシック" charset="-128"/>
              </a:defRPr>
            </a:lvl9pPr>
          </a:lstStyle>
          <a:p>
            <a:pPr algn="l"/>
            <a:r>
              <a:rPr lang="ja-JP" altLang="en-US" sz="3200" kern="0" dirty="0">
                <a:latin typeface="HGP創英角ｺﾞｼｯｸUB" panose="020B0900000000000000" pitchFamily="50" charset="-128"/>
                <a:ea typeface="HGP創英角ｺﾞｼｯｸUB" panose="020B0900000000000000" pitchFamily="50" charset="-128"/>
              </a:rPr>
              <a:t>３．重要商品提供のための対策</a:t>
            </a:r>
          </a:p>
        </p:txBody>
      </p:sp>
      <p:sp>
        <p:nvSpPr>
          <p:cNvPr id="3" name="AutoShape 2303"/>
          <p:cNvSpPr>
            <a:spLocks noChangeArrowheads="1"/>
          </p:cNvSpPr>
          <p:nvPr/>
        </p:nvSpPr>
        <p:spPr bwMode="auto">
          <a:xfrm>
            <a:off x="323528" y="980728"/>
            <a:ext cx="8280920" cy="428486"/>
          </a:xfrm>
          <a:prstGeom prst="roundRect">
            <a:avLst>
              <a:gd name="adj" fmla="val 16667"/>
            </a:avLst>
          </a:prstGeom>
          <a:solidFill>
            <a:srgbClr val="5D5D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74295" tIns="8890" rIns="74295" bIns="8890" anchor="ctr" anchorCtr="0" upright="1">
            <a:spAutoFit/>
          </a:bodyPr>
          <a:lstStyle/>
          <a:p>
            <a:pPr>
              <a:spcAft>
                <a:spcPts val="0"/>
              </a:spcAft>
            </a:pPr>
            <a:r>
              <a:rPr lang="ja-JP" kern="100" dirty="0">
                <a:solidFill>
                  <a:srgbClr val="FFFFFF"/>
                </a:solidFill>
                <a:effectLst/>
                <a:latin typeface="ＭＳ ゴシック"/>
                <a:ea typeface="HGPｺﾞｼｯｸE"/>
                <a:cs typeface="Times New Roman"/>
              </a:rPr>
              <a:t>経営資源</a:t>
            </a:r>
            <a:r>
              <a:rPr lang="ja-JP" kern="100" dirty="0" smtClean="0">
                <a:solidFill>
                  <a:srgbClr val="FFFFFF"/>
                </a:solidFill>
                <a:effectLst/>
                <a:latin typeface="ＭＳ ゴシック"/>
                <a:ea typeface="HGPｺﾞｼｯｸE"/>
                <a:cs typeface="Times New Roman"/>
              </a:rPr>
              <a:t>（</a:t>
            </a:r>
            <a:r>
              <a:rPr lang="ja-JP" altLang="en-US" kern="100" dirty="0" smtClean="0">
                <a:solidFill>
                  <a:srgbClr val="FFFFFF"/>
                </a:solidFill>
                <a:latin typeface="ＭＳ ゴシック"/>
                <a:ea typeface="HGPｺﾞｼｯｸE"/>
                <a:cs typeface="Times New Roman"/>
              </a:rPr>
              <a:t>物</a:t>
            </a:r>
            <a:r>
              <a:rPr lang="ja-JP" kern="100" dirty="0" smtClean="0">
                <a:solidFill>
                  <a:srgbClr val="FFFFFF"/>
                </a:solidFill>
                <a:effectLst/>
                <a:latin typeface="ＭＳ ゴシック"/>
                <a:ea typeface="HGPｺﾞｼｯｸE"/>
                <a:cs typeface="Times New Roman"/>
              </a:rPr>
              <a:t>）</a:t>
            </a:r>
            <a:r>
              <a:rPr lang="ja-JP" kern="100" dirty="0">
                <a:solidFill>
                  <a:srgbClr val="FFFFFF"/>
                </a:solidFill>
                <a:effectLst/>
                <a:latin typeface="ＭＳ ゴシック"/>
                <a:ea typeface="HGPｺﾞｼｯｸE"/>
                <a:cs typeface="Times New Roman"/>
              </a:rPr>
              <a:t>への事前対策</a:t>
            </a:r>
            <a:endParaRPr lang="ja-JP" kern="100" dirty="0">
              <a:effectLst/>
              <a:latin typeface="ＭＳ ゴシック"/>
              <a:cs typeface="Times New Roman"/>
            </a:endParaRPr>
          </a:p>
        </p:txBody>
      </p:sp>
      <p:graphicFrame>
        <p:nvGraphicFramePr>
          <p:cNvPr id="4" name="表 3"/>
          <p:cNvGraphicFramePr>
            <a:graphicFrameLocks noGrp="1"/>
          </p:cNvGraphicFramePr>
          <p:nvPr>
            <p:extLst>
              <p:ext uri="{D42A27DB-BD31-4B8C-83A1-F6EECF244321}">
                <p14:modId xmlns:p14="http://schemas.microsoft.com/office/powerpoint/2010/main" val="2878762356"/>
              </p:ext>
            </p:extLst>
          </p:nvPr>
        </p:nvGraphicFramePr>
        <p:xfrm>
          <a:off x="323528" y="1628800"/>
          <a:ext cx="8280920" cy="4646984"/>
        </p:xfrm>
        <a:graphic>
          <a:graphicData uri="http://schemas.openxmlformats.org/drawingml/2006/table">
            <a:tbl>
              <a:tblPr firstRow="1" firstCol="1" lastRow="1" lastCol="1" bandRow="1" bandCol="1">
                <a:tableStyleId>{5940675A-B579-460E-94D1-54222C63F5DA}</a:tableStyleId>
              </a:tblPr>
              <a:tblGrid>
                <a:gridCol w="1872208"/>
                <a:gridCol w="722288"/>
                <a:gridCol w="573856"/>
                <a:gridCol w="3024336"/>
                <a:gridCol w="1044116"/>
                <a:gridCol w="1044116"/>
              </a:tblGrid>
              <a:tr h="288032">
                <a:tc rowSpan="2" gridSpan="2">
                  <a:txBody>
                    <a:bodyPr/>
                    <a:lstStyle/>
                    <a:p>
                      <a:pPr marL="3175" indent="-3175" algn="ctr">
                        <a:lnSpc>
                          <a:spcPts val="1200"/>
                        </a:lnSpc>
                        <a:spcBef>
                          <a:spcPts val="405"/>
                        </a:spcBef>
                        <a:spcAft>
                          <a:spcPts val="405"/>
                        </a:spcAft>
                      </a:pPr>
                      <a:r>
                        <a:rPr lang="ja-JP" sz="1100" kern="100" dirty="0">
                          <a:effectLst/>
                        </a:rPr>
                        <a:t>【ステップ</a:t>
                      </a:r>
                      <a:r>
                        <a:rPr lang="en-US" sz="1100" kern="100" dirty="0">
                          <a:effectLst/>
                        </a:rPr>
                        <a:t>1</a:t>
                      </a:r>
                      <a:r>
                        <a:rPr lang="ja-JP" sz="1100" kern="100" dirty="0">
                          <a:effectLst/>
                        </a:rPr>
                        <a:t>】事前対策の実施状況の</a:t>
                      </a:r>
                      <a:r>
                        <a:rPr lang="ja-JP" sz="1100" kern="100" dirty="0" smtClean="0">
                          <a:effectLst/>
                        </a:rPr>
                        <a:t>把握</a:t>
                      </a:r>
                      <a:endParaRPr lang="en-US" altLang="ja-JP" sz="1100" kern="100" dirty="0" smtClean="0">
                        <a:effectLst/>
                      </a:endParaRPr>
                    </a:p>
                    <a:p>
                      <a:pPr marL="3175" indent="-3175" algn="ctr">
                        <a:lnSpc>
                          <a:spcPts val="1200"/>
                        </a:lnSpc>
                        <a:spcBef>
                          <a:spcPts val="405"/>
                        </a:spcBef>
                        <a:spcAft>
                          <a:spcPts val="405"/>
                        </a:spcAft>
                      </a:pPr>
                      <a:endParaRPr lang="ja-JP" sz="16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a:txBody>
                    <a:bodyPr/>
                    <a:lstStyle/>
                    <a:p>
                      <a:pPr marL="306070" indent="151130" algn="ctr">
                        <a:lnSpc>
                          <a:spcPts val="1200"/>
                        </a:lnSpc>
                        <a:spcBef>
                          <a:spcPts val="405"/>
                        </a:spcBef>
                        <a:spcAft>
                          <a:spcPts val="405"/>
                        </a:spcAft>
                      </a:pPr>
                      <a:r>
                        <a:rPr lang="en-US" sz="1100" kern="100" dirty="0">
                          <a:effectLst/>
                        </a:rPr>
                        <a:t> </a:t>
                      </a:r>
                      <a:endParaRPr lang="ja-JP" sz="16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3">
                  <a:txBody>
                    <a:bodyPr/>
                    <a:lstStyle/>
                    <a:p>
                      <a:pPr marL="3175" indent="-3175" algn="ctr">
                        <a:lnSpc>
                          <a:spcPts val="1200"/>
                        </a:lnSpc>
                        <a:spcBef>
                          <a:spcPts val="405"/>
                        </a:spcBef>
                        <a:spcAft>
                          <a:spcPts val="405"/>
                        </a:spcAft>
                      </a:pPr>
                      <a:r>
                        <a:rPr lang="ja-JP" sz="1100" kern="100" dirty="0">
                          <a:effectLst/>
                        </a:rPr>
                        <a:t>【ステップ</a:t>
                      </a:r>
                      <a:r>
                        <a:rPr lang="en-US" sz="1100" kern="100" dirty="0">
                          <a:effectLst/>
                        </a:rPr>
                        <a:t>2</a:t>
                      </a:r>
                      <a:r>
                        <a:rPr lang="ja-JP" sz="1100" kern="100" dirty="0">
                          <a:effectLst/>
                        </a:rPr>
                        <a:t>】事前対策の検討・実施</a:t>
                      </a:r>
                      <a:endParaRPr lang="ja-JP" sz="16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r>
              <a:tr h="288032">
                <a:tc gridSpan="2" vMerge="1">
                  <a:txBody>
                    <a:bodyPr/>
                    <a:lstStyle/>
                    <a:p>
                      <a:endParaRPr kumimoji="1" lang="ja-JP" altLang="en-US"/>
                    </a:p>
                  </a:txBody>
                  <a:tcPr/>
                </a:tc>
                <a:tc hMerge="1" vMerge="1">
                  <a:txBody>
                    <a:bodyPr/>
                    <a:lstStyle/>
                    <a:p>
                      <a:endParaRPr kumimoji="1" lang="ja-JP" altLang="en-US"/>
                    </a:p>
                  </a:txBody>
                  <a:tcPr/>
                </a:tc>
                <a:tc>
                  <a:txBody>
                    <a:bodyPr/>
                    <a:lstStyle/>
                    <a:p>
                      <a:pPr marL="306070" indent="151130" algn="l">
                        <a:lnSpc>
                          <a:spcPts val="1200"/>
                        </a:lnSpc>
                        <a:spcBef>
                          <a:spcPts val="405"/>
                        </a:spcBef>
                        <a:spcAft>
                          <a:spcPts val="405"/>
                        </a:spcAft>
                      </a:pPr>
                      <a:r>
                        <a:rPr lang="en-US" sz="1000" kern="100" dirty="0">
                          <a:effectLst/>
                        </a:rPr>
                        <a:t> </a:t>
                      </a:r>
                      <a:endParaRPr lang="ja-JP" sz="12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indent="0" algn="ctr">
                        <a:lnSpc>
                          <a:spcPts val="1200"/>
                        </a:lnSpc>
                        <a:spcBef>
                          <a:spcPts val="405"/>
                        </a:spcBef>
                        <a:spcAft>
                          <a:spcPts val="405"/>
                        </a:spcAft>
                      </a:pPr>
                      <a:r>
                        <a:rPr lang="ja-JP" sz="1000" kern="100" dirty="0">
                          <a:effectLst/>
                        </a:rPr>
                        <a:t>何をやる？</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tcPr>
                </a:tc>
                <a:tc>
                  <a:txBody>
                    <a:bodyPr/>
                    <a:lstStyle/>
                    <a:p>
                      <a:pPr marL="3175" indent="-3175" algn="ctr">
                        <a:lnSpc>
                          <a:spcPts val="1200"/>
                        </a:lnSpc>
                        <a:spcBef>
                          <a:spcPts val="405"/>
                        </a:spcBef>
                        <a:spcAft>
                          <a:spcPts val="405"/>
                        </a:spcAft>
                      </a:pPr>
                      <a:r>
                        <a:rPr lang="ja-JP" sz="1000" kern="100" dirty="0">
                          <a:effectLst/>
                        </a:rPr>
                        <a:t>誰がやる？</a:t>
                      </a:r>
                      <a:endParaRPr lang="ja-JP" sz="1200" kern="100" dirty="0">
                        <a:effectLst/>
                        <a:latin typeface="Tahoma"/>
                        <a:ea typeface="HGｺﾞｼｯｸM"/>
                        <a:cs typeface="Times New Roman"/>
                      </a:endParaRPr>
                    </a:p>
                  </a:txBody>
                  <a:tcPr marL="36195" marR="36195" marT="0" marB="0" anchor="ctr"/>
                </a:tc>
                <a:tc>
                  <a:txBody>
                    <a:bodyPr/>
                    <a:lstStyle/>
                    <a:p>
                      <a:pPr marL="0" indent="0" algn="ctr">
                        <a:lnSpc>
                          <a:spcPts val="1200"/>
                        </a:lnSpc>
                        <a:spcBef>
                          <a:spcPts val="405"/>
                        </a:spcBef>
                        <a:spcAft>
                          <a:spcPts val="405"/>
                        </a:spcAft>
                      </a:pPr>
                      <a:r>
                        <a:rPr lang="ja-JP" sz="1000" kern="100" dirty="0">
                          <a:effectLst/>
                        </a:rPr>
                        <a:t>いつやる？</a:t>
                      </a:r>
                      <a:endParaRPr lang="ja-JP" sz="12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tcPr>
                </a:tc>
              </a:tr>
              <a:tr h="1017730">
                <a:tc rowSpan="2">
                  <a:txBody>
                    <a:bodyPr/>
                    <a:lstStyle/>
                    <a:p>
                      <a:pPr marL="3175" indent="-3175" algn="l">
                        <a:lnSpc>
                          <a:spcPct val="100000"/>
                        </a:lnSpc>
                        <a:spcBef>
                          <a:spcPts val="405"/>
                        </a:spcBef>
                        <a:spcAft>
                          <a:spcPts val="405"/>
                        </a:spcAft>
                      </a:pPr>
                      <a:r>
                        <a:rPr lang="ja-JP" altLang="en-US" sz="1800" kern="100" dirty="0" smtClean="0">
                          <a:effectLst/>
                        </a:rPr>
                        <a:t>什器や棚等、設備を固定しているか？</a:t>
                      </a:r>
                      <a:endParaRPr lang="ja-JP" sz="28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indent="0" algn="l">
                        <a:lnSpc>
                          <a:spcPts val="1200"/>
                        </a:lnSpc>
                        <a:spcBef>
                          <a:spcPts val="405"/>
                        </a:spcBef>
                        <a:spcAft>
                          <a:spcPts val="405"/>
                        </a:spcAft>
                      </a:pPr>
                      <a:r>
                        <a:rPr lang="ja-JP" sz="1100" kern="100" dirty="0">
                          <a:effectLst/>
                        </a:rPr>
                        <a:t>□　</a:t>
                      </a:r>
                      <a:r>
                        <a:rPr lang="ja-JP" sz="1100" kern="100" dirty="0" smtClean="0">
                          <a:effectLst/>
                        </a:rPr>
                        <a:t>はい</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06070" indent="151130" algn="l">
                        <a:lnSpc>
                          <a:spcPts val="1200"/>
                        </a:lnSpc>
                        <a:spcBef>
                          <a:spcPts val="405"/>
                        </a:spcBef>
                        <a:spcAft>
                          <a:spcPts val="405"/>
                        </a:spcAft>
                      </a:pPr>
                      <a:endParaRPr lang="en-US" sz="1100" kern="100" dirty="0">
                        <a:effectLst/>
                        <a:latin typeface="HGPｺﾞｼｯｸM"/>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tcPr>
                </a:tc>
              </a:tr>
              <a:tr h="1017730">
                <a:tc vMerge="1">
                  <a:txBody>
                    <a:bodyPr/>
                    <a:lstStyle/>
                    <a:p>
                      <a:endParaRPr kumimoji="1" lang="ja-JP" altLang="en-US"/>
                    </a:p>
                  </a:txBody>
                  <a:tcPr/>
                </a:tc>
                <a:tc>
                  <a:txBody>
                    <a:bodyPr/>
                    <a:lstStyle/>
                    <a:p>
                      <a:pPr marL="3175" indent="-3175" algn="l">
                        <a:lnSpc>
                          <a:spcPts val="1200"/>
                        </a:lnSpc>
                        <a:spcBef>
                          <a:spcPts val="405"/>
                        </a:spcBef>
                        <a:spcAft>
                          <a:spcPts val="405"/>
                        </a:spcAft>
                      </a:pPr>
                      <a:r>
                        <a:rPr lang="ja-JP" sz="1100" kern="100" dirty="0">
                          <a:effectLst/>
                        </a:rPr>
                        <a:t>□　</a:t>
                      </a:r>
                      <a:r>
                        <a:rPr lang="ja-JP" sz="1100" kern="100" dirty="0" smtClean="0">
                          <a:effectLst/>
                        </a:rPr>
                        <a:t>いいえ</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06070" indent="151130"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017730">
                <a:tc rowSpan="2">
                  <a:txBody>
                    <a:bodyPr/>
                    <a:lstStyle/>
                    <a:p>
                      <a:pPr marL="3175" indent="-3175" algn="l">
                        <a:lnSpc>
                          <a:spcPct val="100000"/>
                        </a:lnSpc>
                        <a:spcBef>
                          <a:spcPts val="405"/>
                        </a:spcBef>
                        <a:spcAft>
                          <a:spcPts val="405"/>
                        </a:spcAft>
                      </a:pPr>
                      <a:r>
                        <a:rPr lang="ja-JP" altLang="en-US" sz="1800" kern="100" dirty="0" smtClean="0">
                          <a:effectLst/>
                        </a:rPr>
                        <a:t>原材料の代替調達や代替生産等、業務を代替して行う手段を確保しているか？</a:t>
                      </a:r>
                      <a:endParaRPr lang="ja-JP" sz="28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tcPr>
                </a:tc>
                <a:tc>
                  <a:txBody>
                    <a:bodyPr/>
                    <a:lstStyle/>
                    <a:p>
                      <a:pPr marL="0" indent="0" algn="l">
                        <a:lnSpc>
                          <a:spcPts val="1200"/>
                        </a:lnSpc>
                        <a:spcBef>
                          <a:spcPts val="405"/>
                        </a:spcBef>
                        <a:spcAft>
                          <a:spcPts val="405"/>
                        </a:spcAft>
                      </a:pPr>
                      <a:r>
                        <a:rPr lang="ja-JP" sz="1100" kern="100" dirty="0">
                          <a:effectLst/>
                        </a:rPr>
                        <a:t>□　はい</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06070" indent="151130" algn="l">
                        <a:lnSpc>
                          <a:spcPts val="1200"/>
                        </a:lnSpc>
                        <a:spcBef>
                          <a:spcPts val="405"/>
                        </a:spcBef>
                        <a:spcAft>
                          <a:spcPts val="405"/>
                        </a:spcAft>
                      </a:pPr>
                      <a:endParaRPr lang="en-US" sz="1100" kern="100" dirty="0">
                        <a:effectLst/>
                        <a:latin typeface="HGPｺﾞｼｯｸM"/>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rowSpan="2">
                  <a:txBody>
                    <a:bodyPr/>
                    <a:lstStyle/>
                    <a:p>
                      <a:pPr marL="0" indent="0"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B w="12700" cap="flat" cmpd="sng" algn="ctr">
                      <a:solidFill>
                        <a:schemeClr val="tx1"/>
                      </a:solidFill>
                      <a:prstDash val="solid"/>
                      <a:round/>
                      <a:headEnd type="none" w="med" len="med"/>
                      <a:tailEnd type="none" w="med" len="med"/>
                    </a:lnB>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017730">
                <a:tc vMerge="1">
                  <a:txBody>
                    <a:bodyPr/>
                    <a:lstStyle/>
                    <a:p>
                      <a:endParaRPr kumimoji="1" lang="ja-JP" altLang="en-US"/>
                    </a:p>
                  </a:txBody>
                  <a:tcPr/>
                </a:tc>
                <a:tc>
                  <a:txBody>
                    <a:bodyPr/>
                    <a:lstStyle/>
                    <a:p>
                      <a:pPr marL="3175" indent="-3175" algn="l">
                        <a:lnSpc>
                          <a:spcPts val="1200"/>
                        </a:lnSpc>
                        <a:spcBef>
                          <a:spcPts val="405"/>
                        </a:spcBef>
                        <a:spcAft>
                          <a:spcPts val="405"/>
                        </a:spcAft>
                      </a:pPr>
                      <a:r>
                        <a:rPr lang="ja-JP" sz="1100" kern="100" dirty="0">
                          <a:effectLst/>
                        </a:rPr>
                        <a:t>□　いいえ</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306070" indent="151130"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5" name="AutoShape 2285"/>
          <p:cNvSpPr>
            <a:spLocks noChangeArrowheads="1"/>
          </p:cNvSpPr>
          <p:nvPr/>
        </p:nvSpPr>
        <p:spPr bwMode="auto">
          <a:xfrm>
            <a:off x="4840288" y="7011988"/>
            <a:ext cx="173037" cy="571500"/>
          </a:xfrm>
          <a:prstGeom prst="rightArrow">
            <a:avLst>
              <a:gd name="adj1" fmla="val 50000"/>
              <a:gd name="adj2" fmla="val 46884"/>
            </a:avLst>
          </a:prstGeom>
          <a:gradFill rotWithShape="1">
            <a:gsLst>
              <a:gs pos="0">
                <a:srgbClr val="0000FF"/>
              </a:gs>
              <a:gs pos="100000">
                <a:srgbClr val="333399"/>
              </a:gs>
            </a:gsLst>
            <a:lin ang="0" scaled="1"/>
          </a:gra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p>
        </p:txBody>
      </p:sp>
      <p:sp>
        <p:nvSpPr>
          <p:cNvPr id="6" name="AutoShape 2286"/>
          <p:cNvSpPr>
            <a:spLocks noChangeArrowheads="1"/>
          </p:cNvSpPr>
          <p:nvPr/>
        </p:nvSpPr>
        <p:spPr bwMode="auto">
          <a:xfrm>
            <a:off x="4833938" y="8004175"/>
            <a:ext cx="174625" cy="571500"/>
          </a:xfrm>
          <a:prstGeom prst="rightArrow">
            <a:avLst>
              <a:gd name="adj1" fmla="val 50000"/>
              <a:gd name="adj2" fmla="val 46884"/>
            </a:avLst>
          </a:prstGeom>
          <a:gradFill rotWithShape="1">
            <a:gsLst>
              <a:gs pos="0">
                <a:srgbClr val="0000FF"/>
              </a:gs>
              <a:gs pos="100000">
                <a:srgbClr val="333399"/>
              </a:gs>
            </a:gsLst>
            <a:lin ang="0" scaled="1"/>
          </a:gradFill>
          <a:ln>
            <a:noFill/>
          </a:ln>
          <a:extLst>
            <a:ext uri="{91240B29-F687-4F45-9708-019B960494DF}">
              <a14:hiddenLine xmlns:a14="http://schemas.microsoft.com/office/drawing/2010/main" w="9525">
                <a:solidFill>
                  <a:srgbClr val="0000FF"/>
                </a:solidFill>
                <a:miter lim="800000"/>
                <a:headEnd/>
                <a:tailEnd/>
              </a14:hiddenLine>
            </a:ext>
          </a:extLst>
        </p:spPr>
        <p:txBody>
          <a:bodyPr rot="0" vert="horz" wrap="square" lIns="74295" tIns="8890" rIns="74295" bIns="8890" anchor="t" anchorCtr="0" upright="1">
            <a:noAutofit/>
          </a:bodyPr>
          <a:lstStyle/>
          <a:p>
            <a:endParaRPr lang="ja-JP" altLang="en-US"/>
          </a:p>
        </p:txBody>
      </p:sp>
      <p:sp>
        <p:nvSpPr>
          <p:cNvPr id="7" name="AutoShape 2285"/>
          <p:cNvSpPr>
            <a:spLocks noChangeArrowheads="1"/>
          </p:cNvSpPr>
          <p:nvPr/>
        </p:nvSpPr>
        <p:spPr bwMode="auto">
          <a:xfrm>
            <a:off x="3059832" y="2924944"/>
            <a:ext cx="360040" cy="648072"/>
          </a:xfrm>
          <a:prstGeom prst="rightArrow">
            <a:avLst>
              <a:gd name="adj1" fmla="val 50000"/>
              <a:gd name="adj2" fmla="val 57350"/>
            </a:avLst>
          </a:prstGeom>
          <a:gradFill rotWithShape="1">
            <a:gsLst>
              <a:gs pos="0">
                <a:srgbClr val="0000FF"/>
              </a:gs>
              <a:gs pos="100000">
                <a:srgbClr val="333399"/>
              </a:gs>
            </a:gsLst>
            <a:lin ang="0" scaled="1"/>
          </a:gra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p>
        </p:txBody>
      </p:sp>
      <p:sp>
        <p:nvSpPr>
          <p:cNvPr id="10" name="AutoShape 2285"/>
          <p:cNvSpPr>
            <a:spLocks noChangeArrowheads="1"/>
          </p:cNvSpPr>
          <p:nvPr/>
        </p:nvSpPr>
        <p:spPr bwMode="auto">
          <a:xfrm>
            <a:off x="3059832" y="4941168"/>
            <a:ext cx="360040" cy="648072"/>
          </a:xfrm>
          <a:prstGeom prst="rightArrow">
            <a:avLst>
              <a:gd name="adj1" fmla="val 50000"/>
              <a:gd name="adj2" fmla="val 57350"/>
            </a:avLst>
          </a:prstGeom>
          <a:gradFill rotWithShape="1">
            <a:gsLst>
              <a:gs pos="0">
                <a:srgbClr val="0000FF"/>
              </a:gs>
              <a:gs pos="100000">
                <a:srgbClr val="333399"/>
              </a:gs>
            </a:gsLst>
            <a:lin ang="0" scaled="1"/>
          </a:gra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p>
        </p:txBody>
      </p:sp>
    </p:spTree>
    <p:extLst>
      <p:ext uri="{BB962C8B-B14F-4D97-AF65-F5344CB8AC3E}">
        <p14:creationId xmlns:p14="http://schemas.microsoft.com/office/powerpoint/2010/main" val="39858309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6124"/>
            <a:ext cx="7308304" cy="686572"/>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2pPr>
            <a:lvl3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3pPr>
            <a:lvl4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4pPr>
            <a:lvl5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5pPr>
            <a:lvl6pPr marL="457200" algn="ctr" rtl="0" fontAlgn="base">
              <a:spcBef>
                <a:spcPct val="0"/>
              </a:spcBef>
              <a:spcAft>
                <a:spcPct val="0"/>
              </a:spcAft>
              <a:defRPr kumimoji="1" sz="4400">
                <a:solidFill>
                  <a:schemeClr val="tx2"/>
                </a:solidFill>
                <a:latin typeface="Arial Narrow" pitchFamily="34" charset="0"/>
                <a:ea typeface="ＭＳ Ｐゴシック" charset="-128"/>
              </a:defRPr>
            </a:lvl6pPr>
            <a:lvl7pPr marL="914400" algn="ctr" rtl="0" fontAlgn="base">
              <a:spcBef>
                <a:spcPct val="0"/>
              </a:spcBef>
              <a:spcAft>
                <a:spcPct val="0"/>
              </a:spcAft>
              <a:defRPr kumimoji="1" sz="4400">
                <a:solidFill>
                  <a:schemeClr val="tx2"/>
                </a:solidFill>
                <a:latin typeface="Arial Narrow" pitchFamily="34" charset="0"/>
                <a:ea typeface="ＭＳ Ｐゴシック" charset="-128"/>
              </a:defRPr>
            </a:lvl7pPr>
            <a:lvl8pPr marL="1371600" algn="ctr" rtl="0" fontAlgn="base">
              <a:spcBef>
                <a:spcPct val="0"/>
              </a:spcBef>
              <a:spcAft>
                <a:spcPct val="0"/>
              </a:spcAft>
              <a:defRPr kumimoji="1" sz="4400">
                <a:solidFill>
                  <a:schemeClr val="tx2"/>
                </a:solidFill>
                <a:latin typeface="Arial Narrow" pitchFamily="34" charset="0"/>
                <a:ea typeface="ＭＳ Ｐゴシック" charset="-128"/>
              </a:defRPr>
            </a:lvl8pPr>
            <a:lvl9pPr marL="1828800" algn="ctr" rtl="0" fontAlgn="base">
              <a:spcBef>
                <a:spcPct val="0"/>
              </a:spcBef>
              <a:spcAft>
                <a:spcPct val="0"/>
              </a:spcAft>
              <a:defRPr kumimoji="1" sz="4400">
                <a:solidFill>
                  <a:schemeClr val="tx2"/>
                </a:solidFill>
                <a:latin typeface="Arial Narrow" pitchFamily="34" charset="0"/>
                <a:ea typeface="ＭＳ Ｐゴシック" charset="-128"/>
              </a:defRPr>
            </a:lvl9pPr>
          </a:lstStyle>
          <a:p>
            <a:pPr algn="l"/>
            <a:r>
              <a:rPr lang="ja-JP" altLang="en-US" sz="3200" kern="0" dirty="0">
                <a:latin typeface="HGP創英角ｺﾞｼｯｸUB" panose="020B0900000000000000" pitchFamily="50" charset="-128"/>
                <a:ea typeface="HGP創英角ｺﾞｼｯｸUB" panose="020B0900000000000000" pitchFamily="50" charset="-128"/>
              </a:rPr>
              <a:t>３．重要商品提供のための対策</a:t>
            </a:r>
          </a:p>
        </p:txBody>
      </p:sp>
      <p:sp>
        <p:nvSpPr>
          <p:cNvPr id="3" name="AutoShape 2303"/>
          <p:cNvSpPr>
            <a:spLocks noChangeArrowheads="1"/>
          </p:cNvSpPr>
          <p:nvPr/>
        </p:nvSpPr>
        <p:spPr bwMode="auto">
          <a:xfrm>
            <a:off x="323528" y="980728"/>
            <a:ext cx="8280920" cy="428486"/>
          </a:xfrm>
          <a:prstGeom prst="roundRect">
            <a:avLst>
              <a:gd name="adj" fmla="val 16667"/>
            </a:avLst>
          </a:prstGeom>
          <a:solidFill>
            <a:srgbClr val="5D5D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74295" tIns="8890" rIns="74295" bIns="8890" anchor="ctr" anchorCtr="0" upright="1">
            <a:spAutoFit/>
          </a:bodyPr>
          <a:lstStyle/>
          <a:p>
            <a:pPr>
              <a:spcAft>
                <a:spcPts val="0"/>
              </a:spcAft>
            </a:pPr>
            <a:r>
              <a:rPr lang="ja-JP" kern="100" dirty="0">
                <a:solidFill>
                  <a:srgbClr val="FFFFFF"/>
                </a:solidFill>
                <a:effectLst/>
                <a:latin typeface="ＭＳ ゴシック"/>
                <a:ea typeface="HGPｺﾞｼｯｸE"/>
                <a:cs typeface="Times New Roman"/>
              </a:rPr>
              <a:t>経営資源</a:t>
            </a:r>
            <a:r>
              <a:rPr lang="ja-JP" kern="100" dirty="0" smtClean="0">
                <a:solidFill>
                  <a:srgbClr val="FFFFFF"/>
                </a:solidFill>
                <a:effectLst/>
                <a:latin typeface="ＭＳ ゴシック"/>
                <a:ea typeface="HGPｺﾞｼｯｸE"/>
                <a:cs typeface="Times New Roman"/>
              </a:rPr>
              <a:t>（</a:t>
            </a:r>
            <a:r>
              <a:rPr lang="ja-JP" altLang="en-US" kern="100" dirty="0" smtClean="0">
                <a:solidFill>
                  <a:srgbClr val="FFFFFF"/>
                </a:solidFill>
                <a:effectLst/>
                <a:latin typeface="ＭＳ ゴシック"/>
                <a:ea typeface="HGPｺﾞｼｯｸE"/>
                <a:cs typeface="Times New Roman"/>
              </a:rPr>
              <a:t>情報</a:t>
            </a:r>
            <a:r>
              <a:rPr lang="ja-JP" kern="100" dirty="0" smtClean="0">
                <a:solidFill>
                  <a:srgbClr val="FFFFFF"/>
                </a:solidFill>
                <a:effectLst/>
                <a:latin typeface="ＭＳ ゴシック"/>
                <a:ea typeface="HGPｺﾞｼｯｸE"/>
                <a:cs typeface="Times New Roman"/>
              </a:rPr>
              <a:t>）</a:t>
            </a:r>
            <a:r>
              <a:rPr lang="ja-JP" kern="100" dirty="0">
                <a:solidFill>
                  <a:srgbClr val="FFFFFF"/>
                </a:solidFill>
                <a:effectLst/>
                <a:latin typeface="ＭＳ ゴシック"/>
                <a:ea typeface="HGPｺﾞｼｯｸE"/>
                <a:cs typeface="Times New Roman"/>
              </a:rPr>
              <a:t>への事前対策</a:t>
            </a:r>
            <a:endParaRPr lang="ja-JP" kern="100" dirty="0">
              <a:effectLst/>
              <a:latin typeface="ＭＳ ゴシック"/>
              <a:cs typeface="Times New Roman"/>
            </a:endParaRPr>
          </a:p>
        </p:txBody>
      </p:sp>
      <p:graphicFrame>
        <p:nvGraphicFramePr>
          <p:cNvPr id="4" name="表 3"/>
          <p:cNvGraphicFramePr>
            <a:graphicFrameLocks noGrp="1"/>
          </p:cNvGraphicFramePr>
          <p:nvPr>
            <p:extLst>
              <p:ext uri="{D42A27DB-BD31-4B8C-83A1-F6EECF244321}">
                <p14:modId xmlns:p14="http://schemas.microsoft.com/office/powerpoint/2010/main" val="166264690"/>
              </p:ext>
            </p:extLst>
          </p:nvPr>
        </p:nvGraphicFramePr>
        <p:xfrm>
          <a:off x="323528" y="1628800"/>
          <a:ext cx="8280920" cy="4646984"/>
        </p:xfrm>
        <a:graphic>
          <a:graphicData uri="http://schemas.openxmlformats.org/drawingml/2006/table">
            <a:tbl>
              <a:tblPr firstRow="1" firstCol="1" lastRow="1" lastCol="1" bandRow="1" bandCol="1">
                <a:tableStyleId>{5940675A-B579-460E-94D1-54222C63F5DA}</a:tableStyleId>
              </a:tblPr>
              <a:tblGrid>
                <a:gridCol w="1872208"/>
                <a:gridCol w="722288"/>
                <a:gridCol w="573856"/>
                <a:gridCol w="3024336"/>
                <a:gridCol w="1044116"/>
                <a:gridCol w="1044116"/>
              </a:tblGrid>
              <a:tr h="288032">
                <a:tc rowSpan="2" gridSpan="2">
                  <a:txBody>
                    <a:bodyPr/>
                    <a:lstStyle/>
                    <a:p>
                      <a:pPr marL="3175" indent="-3175" algn="ctr">
                        <a:lnSpc>
                          <a:spcPts val="1200"/>
                        </a:lnSpc>
                        <a:spcBef>
                          <a:spcPts val="405"/>
                        </a:spcBef>
                        <a:spcAft>
                          <a:spcPts val="405"/>
                        </a:spcAft>
                      </a:pPr>
                      <a:r>
                        <a:rPr lang="ja-JP" sz="1100" kern="100" dirty="0">
                          <a:effectLst/>
                        </a:rPr>
                        <a:t>【ステップ</a:t>
                      </a:r>
                      <a:r>
                        <a:rPr lang="en-US" sz="1100" kern="100" dirty="0">
                          <a:effectLst/>
                        </a:rPr>
                        <a:t>1</a:t>
                      </a:r>
                      <a:r>
                        <a:rPr lang="ja-JP" sz="1100" kern="100" dirty="0">
                          <a:effectLst/>
                        </a:rPr>
                        <a:t>】事前対策の実施状況の</a:t>
                      </a:r>
                      <a:r>
                        <a:rPr lang="ja-JP" sz="1100" kern="100" dirty="0" smtClean="0">
                          <a:effectLst/>
                        </a:rPr>
                        <a:t>把握</a:t>
                      </a:r>
                      <a:endParaRPr lang="en-US" altLang="ja-JP" sz="1100" kern="100" dirty="0" smtClean="0">
                        <a:effectLst/>
                      </a:endParaRPr>
                    </a:p>
                    <a:p>
                      <a:pPr marL="3175" indent="-3175" algn="ctr">
                        <a:lnSpc>
                          <a:spcPts val="1200"/>
                        </a:lnSpc>
                        <a:spcBef>
                          <a:spcPts val="405"/>
                        </a:spcBef>
                        <a:spcAft>
                          <a:spcPts val="405"/>
                        </a:spcAft>
                      </a:pPr>
                      <a:endParaRPr lang="ja-JP" sz="16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a:txBody>
                    <a:bodyPr/>
                    <a:lstStyle/>
                    <a:p>
                      <a:pPr marL="306070" indent="151130" algn="ctr">
                        <a:lnSpc>
                          <a:spcPts val="1200"/>
                        </a:lnSpc>
                        <a:spcBef>
                          <a:spcPts val="405"/>
                        </a:spcBef>
                        <a:spcAft>
                          <a:spcPts val="405"/>
                        </a:spcAft>
                      </a:pPr>
                      <a:r>
                        <a:rPr lang="en-US" sz="1100" kern="100" dirty="0">
                          <a:effectLst/>
                        </a:rPr>
                        <a:t> </a:t>
                      </a:r>
                      <a:endParaRPr lang="ja-JP" sz="16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3">
                  <a:txBody>
                    <a:bodyPr/>
                    <a:lstStyle/>
                    <a:p>
                      <a:pPr marL="3175" indent="-3175" algn="ctr">
                        <a:lnSpc>
                          <a:spcPts val="1200"/>
                        </a:lnSpc>
                        <a:spcBef>
                          <a:spcPts val="405"/>
                        </a:spcBef>
                        <a:spcAft>
                          <a:spcPts val="405"/>
                        </a:spcAft>
                      </a:pPr>
                      <a:r>
                        <a:rPr lang="ja-JP" sz="1100" kern="100" dirty="0">
                          <a:effectLst/>
                        </a:rPr>
                        <a:t>【ステップ</a:t>
                      </a:r>
                      <a:r>
                        <a:rPr lang="en-US" sz="1100" kern="100" dirty="0">
                          <a:effectLst/>
                        </a:rPr>
                        <a:t>2</a:t>
                      </a:r>
                      <a:r>
                        <a:rPr lang="ja-JP" sz="1100" kern="100" dirty="0">
                          <a:effectLst/>
                        </a:rPr>
                        <a:t>】事前対策の検討・実施</a:t>
                      </a:r>
                      <a:endParaRPr lang="ja-JP" sz="16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r>
              <a:tr h="288032">
                <a:tc gridSpan="2" vMerge="1">
                  <a:txBody>
                    <a:bodyPr/>
                    <a:lstStyle/>
                    <a:p>
                      <a:endParaRPr kumimoji="1" lang="ja-JP" altLang="en-US"/>
                    </a:p>
                  </a:txBody>
                  <a:tcPr/>
                </a:tc>
                <a:tc hMerge="1" vMerge="1">
                  <a:txBody>
                    <a:bodyPr/>
                    <a:lstStyle/>
                    <a:p>
                      <a:endParaRPr kumimoji="1" lang="ja-JP" altLang="en-US"/>
                    </a:p>
                  </a:txBody>
                  <a:tcPr/>
                </a:tc>
                <a:tc>
                  <a:txBody>
                    <a:bodyPr/>
                    <a:lstStyle/>
                    <a:p>
                      <a:pPr marL="306070" indent="151130" algn="l">
                        <a:lnSpc>
                          <a:spcPts val="1200"/>
                        </a:lnSpc>
                        <a:spcBef>
                          <a:spcPts val="405"/>
                        </a:spcBef>
                        <a:spcAft>
                          <a:spcPts val="405"/>
                        </a:spcAft>
                      </a:pPr>
                      <a:r>
                        <a:rPr lang="en-US" sz="1000" kern="100" dirty="0">
                          <a:effectLst/>
                        </a:rPr>
                        <a:t> </a:t>
                      </a:r>
                      <a:endParaRPr lang="ja-JP" sz="12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indent="0" algn="ctr">
                        <a:lnSpc>
                          <a:spcPts val="1200"/>
                        </a:lnSpc>
                        <a:spcBef>
                          <a:spcPts val="405"/>
                        </a:spcBef>
                        <a:spcAft>
                          <a:spcPts val="405"/>
                        </a:spcAft>
                      </a:pPr>
                      <a:r>
                        <a:rPr lang="ja-JP" sz="1000" kern="100" dirty="0">
                          <a:effectLst/>
                        </a:rPr>
                        <a:t>何をやる？</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tcPr>
                </a:tc>
                <a:tc>
                  <a:txBody>
                    <a:bodyPr/>
                    <a:lstStyle/>
                    <a:p>
                      <a:pPr marL="3175" indent="-3175" algn="ctr">
                        <a:lnSpc>
                          <a:spcPts val="1200"/>
                        </a:lnSpc>
                        <a:spcBef>
                          <a:spcPts val="405"/>
                        </a:spcBef>
                        <a:spcAft>
                          <a:spcPts val="405"/>
                        </a:spcAft>
                      </a:pPr>
                      <a:r>
                        <a:rPr lang="ja-JP" sz="1000" kern="100" dirty="0">
                          <a:effectLst/>
                        </a:rPr>
                        <a:t>誰がやる？</a:t>
                      </a:r>
                      <a:endParaRPr lang="ja-JP" sz="1200" kern="100" dirty="0">
                        <a:effectLst/>
                        <a:latin typeface="Tahoma"/>
                        <a:ea typeface="HGｺﾞｼｯｸM"/>
                        <a:cs typeface="Times New Roman"/>
                      </a:endParaRPr>
                    </a:p>
                  </a:txBody>
                  <a:tcPr marL="36195" marR="36195" marT="0" marB="0" anchor="ctr"/>
                </a:tc>
                <a:tc>
                  <a:txBody>
                    <a:bodyPr/>
                    <a:lstStyle/>
                    <a:p>
                      <a:pPr marL="0" indent="0" algn="ctr">
                        <a:lnSpc>
                          <a:spcPts val="1200"/>
                        </a:lnSpc>
                        <a:spcBef>
                          <a:spcPts val="405"/>
                        </a:spcBef>
                        <a:spcAft>
                          <a:spcPts val="405"/>
                        </a:spcAft>
                      </a:pPr>
                      <a:r>
                        <a:rPr lang="ja-JP" sz="1000" kern="100" dirty="0">
                          <a:effectLst/>
                        </a:rPr>
                        <a:t>いつやる？</a:t>
                      </a:r>
                      <a:endParaRPr lang="ja-JP" sz="12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tcPr>
                </a:tc>
              </a:tr>
              <a:tr h="1017730">
                <a:tc rowSpan="2">
                  <a:txBody>
                    <a:bodyPr/>
                    <a:lstStyle/>
                    <a:p>
                      <a:pPr marL="3175" indent="-3175" algn="l">
                        <a:lnSpc>
                          <a:spcPct val="100000"/>
                        </a:lnSpc>
                        <a:spcBef>
                          <a:spcPts val="405"/>
                        </a:spcBef>
                        <a:spcAft>
                          <a:spcPts val="405"/>
                        </a:spcAft>
                      </a:pPr>
                      <a:r>
                        <a:rPr lang="ja-JP" altLang="en-US" sz="1800" kern="100" dirty="0" smtClean="0">
                          <a:effectLst/>
                        </a:rPr>
                        <a:t>重要なデータを特別に保管（バックアップ、耐火金庫　等）しているか？</a:t>
                      </a:r>
                      <a:endParaRPr lang="ja-JP" sz="28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indent="0" algn="l">
                        <a:lnSpc>
                          <a:spcPts val="1200"/>
                        </a:lnSpc>
                        <a:spcBef>
                          <a:spcPts val="405"/>
                        </a:spcBef>
                        <a:spcAft>
                          <a:spcPts val="405"/>
                        </a:spcAft>
                      </a:pPr>
                      <a:r>
                        <a:rPr lang="ja-JP" sz="1100" kern="100" dirty="0">
                          <a:effectLst/>
                        </a:rPr>
                        <a:t>□　</a:t>
                      </a:r>
                      <a:r>
                        <a:rPr lang="ja-JP" sz="1100" kern="100" dirty="0" smtClean="0">
                          <a:effectLst/>
                        </a:rPr>
                        <a:t>はい</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06070" indent="151130" algn="l">
                        <a:lnSpc>
                          <a:spcPts val="1200"/>
                        </a:lnSpc>
                        <a:spcBef>
                          <a:spcPts val="405"/>
                        </a:spcBef>
                        <a:spcAft>
                          <a:spcPts val="405"/>
                        </a:spcAft>
                      </a:pPr>
                      <a:endParaRPr lang="en-US" sz="1100" kern="100" dirty="0">
                        <a:effectLst/>
                        <a:latin typeface="HGPｺﾞｼｯｸM"/>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tcPr>
                </a:tc>
              </a:tr>
              <a:tr h="1017730">
                <a:tc vMerge="1">
                  <a:txBody>
                    <a:bodyPr/>
                    <a:lstStyle/>
                    <a:p>
                      <a:endParaRPr kumimoji="1" lang="ja-JP" altLang="en-US"/>
                    </a:p>
                  </a:txBody>
                  <a:tcPr/>
                </a:tc>
                <a:tc>
                  <a:txBody>
                    <a:bodyPr/>
                    <a:lstStyle/>
                    <a:p>
                      <a:pPr marL="3175" indent="-3175" algn="l">
                        <a:lnSpc>
                          <a:spcPts val="1200"/>
                        </a:lnSpc>
                        <a:spcBef>
                          <a:spcPts val="405"/>
                        </a:spcBef>
                        <a:spcAft>
                          <a:spcPts val="405"/>
                        </a:spcAft>
                      </a:pPr>
                      <a:r>
                        <a:rPr lang="ja-JP" sz="1100" kern="100" dirty="0">
                          <a:effectLst/>
                        </a:rPr>
                        <a:t>□　</a:t>
                      </a:r>
                      <a:r>
                        <a:rPr lang="ja-JP" sz="1100" kern="100" dirty="0" smtClean="0">
                          <a:effectLst/>
                        </a:rPr>
                        <a:t>いいえ</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06070" indent="151130"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017730">
                <a:tc rowSpan="2">
                  <a:txBody>
                    <a:bodyPr/>
                    <a:lstStyle/>
                    <a:p>
                      <a:pPr marL="3175" indent="-3175" algn="l">
                        <a:lnSpc>
                          <a:spcPct val="100000"/>
                        </a:lnSpc>
                        <a:spcBef>
                          <a:spcPts val="405"/>
                        </a:spcBef>
                        <a:spcAft>
                          <a:spcPts val="405"/>
                        </a:spcAft>
                      </a:pPr>
                      <a:r>
                        <a:rPr lang="ja-JP" altLang="en-US" sz="1800" kern="100" dirty="0" smtClean="0">
                          <a:effectLst/>
                        </a:rPr>
                        <a:t>緊急時に取引先等へ情報を発信、取引先等の情報を収集する手段を整備しているか？</a:t>
                      </a:r>
                      <a:endParaRPr lang="ja-JP" sz="28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tcPr>
                </a:tc>
                <a:tc>
                  <a:txBody>
                    <a:bodyPr/>
                    <a:lstStyle/>
                    <a:p>
                      <a:pPr marL="0" indent="0" algn="l">
                        <a:lnSpc>
                          <a:spcPts val="1200"/>
                        </a:lnSpc>
                        <a:spcBef>
                          <a:spcPts val="405"/>
                        </a:spcBef>
                        <a:spcAft>
                          <a:spcPts val="405"/>
                        </a:spcAft>
                      </a:pPr>
                      <a:r>
                        <a:rPr lang="ja-JP" sz="1100" kern="100" dirty="0">
                          <a:effectLst/>
                        </a:rPr>
                        <a:t>□　はい</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06070" indent="151130" algn="l">
                        <a:lnSpc>
                          <a:spcPts val="1200"/>
                        </a:lnSpc>
                        <a:spcBef>
                          <a:spcPts val="405"/>
                        </a:spcBef>
                        <a:spcAft>
                          <a:spcPts val="405"/>
                        </a:spcAft>
                      </a:pPr>
                      <a:endParaRPr lang="en-US" sz="1100" kern="100" dirty="0">
                        <a:effectLst/>
                        <a:latin typeface="HGPｺﾞｼｯｸM"/>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rowSpan="2">
                  <a:txBody>
                    <a:bodyPr/>
                    <a:lstStyle/>
                    <a:p>
                      <a:pPr marL="0" indent="0"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B w="12700" cap="flat" cmpd="sng" algn="ctr">
                      <a:solidFill>
                        <a:schemeClr val="tx1"/>
                      </a:solidFill>
                      <a:prstDash val="solid"/>
                      <a:round/>
                      <a:headEnd type="none" w="med" len="med"/>
                      <a:tailEnd type="none" w="med" len="med"/>
                    </a:lnB>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017730">
                <a:tc vMerge="1">
                  <a:txBody>
                    <a:bodyPr/>
                    <a:lstStyle/>
                    <a:p>
                      <a:endParaRPr kumimoji="1" lang="ja-JP" altLang="en-US"/>
                    </a:p>
                  </a:txBody>
                  <a:tcPr/>
                </a:tc>
                <a:tc>
                  <a:txBody>
                    <a:bodyPr/>
                    <a:lstStyle/>
                    <a:p>
                      <a:pPr marL="3175" indent="-3175" algn="l">
                        <a:lnSpc>
                          <a:spcPts val="1200"/>
                        </a:lnSpc>
                        <a:spcBef>
                          <a:spcPts val="405"/>
                        </a:spcBef>
                        <a:spcAft>
                          <a:spcPts val="405"/>
                        </a:spcAft>
                      </a:pPr>
                      <a:r>
                        <a:rPr lang="ja-JP" sz="1100" kern="100" dirty="0">
                          <a:effectLst/>
                        </a:rPr>
                        <a:t>□　いいえ</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306070" indent="151130"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5" name="AutoShape 2285"/>
          <p:cNvSpPr>
            <a:spLocks noChangeArrowheads="1"/>
          </p:cNvSpPr>
          <p:nvPr/>
        </p:nvSpPr>
        <p:spPr bwMode="auto">
          <a:xfrm>
            <a:off x="4840288" y="7011988"/>
            <a:ext cx="173037" cy="571500"/>
          </a:xfrm>
          <a:prstGeom prst="rightArrow">
            <a:avLst>
              <a:gd name="adj1" fmla="val 50000"/>
              <a:gd name="adj2" fmla="val 46884"/>
            </a:avLst>
          </a:prstGeom>
          <a:gradFill rotWithShape="1">
            <a:gsLst>
              <a:gs pos="0">
                <a:srgbClr val="0000FF"/>
              </a:gs>
              <a:gs pos="100000">
                <a:srgbClr val="333399"/>
              </a:gs>
            </a:gsLst>
            <a:lin ang="0" scaled="1"/>
          </a:gra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p>
        </p:txBody>
      </p:sp>
      <p:sp>
        <p:nvSpPr>
          <p:cNvPr id="6" name="AutoShape 2286"/>
          <p:cNvSpPr>
            <a:spLocks noChangeArrowheads="1"/>
          </p:cNvSpPr>
          <p:nvPr/>
        </p:nvSpPr>
        <p:spPr bwMode="auto">
          <a:xfrm>
            <a:off x="4833938" y="8004175"/>
            <a:ext cx="174625" cy="571500"/>
          </a:xfrm>
          <a:prstGeom prst="rightArrow">
            <a:avLst>
              <a:gd name="adj1" fmla="val 50000"/>
              <a:gd name="adj2" fmla="val 46884"/>
            </a:avLst>
          </a:prstGeom>
          <a:gradFill rotWithShape="1">
            <a:gsLst>
              <a:gs pos="0">
                <a:srgbClr val="0000FF"/>
              </a:gs>
              <a:gs pos="100000">
                <a:srgbClr val="333399"/>
              </a:gs>
            </a:gsLst>
            <a:lin ang="0" scaled="1"/>
          </a:gradFill>
          <a:ln>
            <a:noFill/>
          </a:ln>
          <a:extLst>
            <a:ext uri="{91240B29-F687-4F45-9708-019B960494DF}">
              <a14:hiddenLine xmlns:a14="http://schemas.microsoft.com/office/drawing/2010/main" w="9525">
                <a:solidFill>
                  <a:srgbClr val="0000FF"/>
                </a:solidFill>
                <a:miter lim="800000"/>
                <a:headEnd/>
                <a:tailEnd/>
              </a14:hiddenLine>
            </a:ext>
          </a:extLst>
        </p:spPr>
        <p:txBody>
          <a:bodyPr rot="0" vert="horz" wrap="square" lIns="74295" tIns="8890" rIns="74295" bIns="8890" anchor="t" anchorCtr="0" upright="1">
            <a:noAutofit/>
          </a:bodyPr>
          <a:lstStyle/>
          <a:p>
            <a:endParaRPr lang="ja-JP" altLang="en-US"/>
          </a:p>
        </p:txBody>
      </p:sp>
      <p:sp>
        <p:nvSpPr>
          <p:cNvPr id="7" name="AutoShape 2285"/>
          <p:cNvSpPr>
            <a:spLocks noChangeArrowheads="1"/>
          </p:cNvSpPr>
          <p:nvPr/>
        </p:nvSpPr>
        <p:spPr bwMode="auto">
          <a:xfrm>
            <a:off x="3059832" y="2924944"/>
            <a:ext cx="360040" cy="648072"/>
          </a:xfrm>
          <a:prstGeom prst="rightArrow">
            <a:avLst>
              <a:gd name="adj1" fmla="val 50000"/>
              <a:gd name="adj2" fmla="val 57350"/>
            </a:avLst>
          </a:prstGeom>
          <a:gradFill rotWithShape="1">
            <a:gsLst>
              <a:gs pos="0">
                <a:srgbClr val="0000FF"/>
              </a:gs>
              <a:gs pos="100000">
                <a:srgbClr val="333399"/>
              </a:gs>
            </a:gsLst>
            <a:lin ang="0" scaled="1"/>
          </a:gra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p>
        </p:txBody>
      </p:sp>
      <p:sp>
        <p:nvSpPr>
          <p:cNvPr id="10" name="AutoShape 2285"/>
          <p:cNvSpPr>
            <a:spLocks noChangeArrowheads="1"/>
          </p:cNvSpPr>
          <p:nvPr/>
        </p:nvSpPr>
        <p:spPr bwMode="auto">
          <a:xfrm>
            <a:off x="3059832" y="4941168"/>
            <a:ext cx="360040" cy="648072"/>
          </a:xfrm>
          <a:prstGeom prst="rightArrow">
            <a:avLst>
              <a:gd name="adj1" fmla="val 50000"/>
              <a:gd name="adj2" fmla="val 57350"/>
            </a:avLst>
          </a:prstGeom>
          <a:gradFill rotWithShape="1">
            <a:gsLst>
              <a:gs pos="0">
                <a:srgbClr val="0000FF"/>
              </a:gs>
              <a:gs pos="100000">
                <a:srgbClr val="333399"/>
              </a:gs>
            </a:gsLst>
            <a:lin ang="0" scaled="1"/>
          </a:gra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p>
        </p:txBody>
      </p:sp>
    </p:spTree>
    <p:extLst>
      <p:ext uri="{BB962C8B-B14F-4D97-AF65-F5344CB8AC3E}">
        <p14:creationId xmlns:p14="http://schemas.microsoft.com/office/powerpoint/2010/main" val="39858309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6124"/>
            <a:ext cx="7308304" cy="686572"/>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2pPr>
            <a:lvl3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3pPr>
            <a:lvl4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4pPr>
            <a:lvl5pPr algn="ctr" rtl="0" eaLnBrk="0" fontAlgn="base" hangingPunct="0">
              <a:spcBef>
                <a:spcPct val="0"/>
              </a:spcBef>
              <a:spcAft>
                <a:spcPct val="0"/>
              </a:spcAft>
              <a:defRPr kumimoji="1" sz="4400">
                <a:solidFill>
                  <a:schemeClr val="tx2"/>
                </a:solidFill>
                <a:latin typeface="Arial Narrow" pitchFamily="34" charset="0"/>
                <a:ea typeface="ＭＳ Ｐゴシック" charset="-128"/>
              </a:defRPr>
            </a:lvl5pPr>
            <a:lvl6pPr marL="457200" algn="ctr" rtl="0" fontAlgn="base">
              <a:spcBef>
                <a:spcPct val="0"/>
              </a:spcBef>
              <a:spcAft>
                <a:spcPct val="0"/>
              </a:spcAft>
              <a:defRPr kumimoji="1" sz="4400">
                <a:solidFill>
                  <a:schemeClr val="tx2"/>
                </a:solidFill>
                <a:latin typeface="Arial Narrow" pitchFamily="34" charset="0"/>
                <a:ea typeface="ＭＳ Ｐゴシック" charset="-128"/>
              </a:defRPr>
            </a:lvl6pPr>
            <a:lvl7pPr marL="914400" algn="ctr" rtl="0" fontAlgn="base">
              <a:spcBef>
                <a:spcPct val="0"/>
              </a:spcBef>
              <a:spcAft>
                <a:spcPct val="0"/>
              </a:spcAft>
              <a:defRPr kumimoji="1" sz="4400">
                <a:solidFill>
                  <a:schemeClr val="tx2"/>
                </a:solidFill>
                <a:latin typeface="Arial Narrow" pitchFamily="34" charset="0"/>
                <a:ea typeface="ＭＳ Ｐゴシック" charset="-128"/>
              </a:defRPr>
            </a:lvl7pPr>
            <a:lvl8pPr marL="1371600" algn="ctr" rtl="0" fontAlgn="base">
              <a:spcBef>
                <a:spcPct val="0"/>
              </a:spcBef>
              <a:spcAft>
                <a:spcPct val="0"/>
              </a:spcAft>
              <a:defRPr kumimoji="1" sz="4400">
                <a:solidFill>
                  <a:schemeClr val="tx2"/>
                </a:solidFill>
                <a:latin typeface="Arial Narrow" pitchFamily="34" charset="0"/>
                <a:ea typeface="ＭＳ Ｐゴシック" charset="-128"/>
              </a:defRPr>
            </a:lvl8pPr>
            <a:lvl9pPr marL="1828800" algn="ctr" rtl="0" fontAlgn="base">
              <a:spcBef>
                <a:spcPct val="0"/>
              </a:spcBef>
              <a:spcAft>
                <a:spcPct val="0"/>
              </a:spcAft>
              <a:defRPr kumimoji="1" sz="4400">
                <a:solidFill>
                  <a:schemeClr val="tx2"/>
                </a:solidFill>
                <a:latin typeface="Arial Narrow" pitchFamily="34" charset="0"/>
                <a:ea typeface="ＭＳ Ｐゴシック" charset="-128"/>
              </a:defRPr>
            </a:lvl9pPr>
          </a:lstStyle>
          <a:p>
            <a:pPr algn="l"/>
            <a:r>
              <a:rPr lang="ja-JP" altLang="en-US" sz="3200" kern="0" dirty="0">
                <a:latin typeface="HGP創英角ｺﾞｼｯｸUB" panose="020B0900000000000000" pitchFamily="50" charset="-128"/>
                <a:ea typeface="HGP創英角ｺﾞｼｯｸUB" panose="020B0900000000000000" pitchFamily="50" charset="-128"/>
              </a:rPr>
              <a:t>３．重要商品提供のための対策</a:t>
            </a:r>
          </a:p>
        </p:txBody>
      </p:sp>
      <p:sp>
        <p:nvSpPr>
          <p:cNvPr id="3" name="AutoShape 2303"/>
          <p:cNvSpPr>
            <a:spLocks noChangeArrowheads="1"/>
          </p:cNvSpPr>
          <p:nvPr/>
        </p:nvSpPr>
        <p:spPr bwMode="auto">
          <a:xfrm>
            <a:off x="323528" y="980728"/>
            <a:ext cx="8280920" cy="428486"/>
          </a:xfrm>
          <a:prstGeom prst="roundRect">
            <a:avLst>
              <a:gd name="adj" fmla="val 16667"/>
            </a:avLst>
          </a:prstGeom>
          <a:solidFill>
            <a:srgbClr val="5D5D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74295" tIns="8890" rIns="74295" bIns="8890" anchor="ctr" anchorCtr="0" upright="1">
            <a:spAutoFit/>
          </a:bodyPr>
          <a:lstStyle/>
          <a:p>
            <a:pPr>
              <a:spcAft>
                <a:spcPts val="0"/>
              </a:spcAft>
            </a:pPr>
            <a:r>
              <a:rPr lang="ja-JP" kern="100" dirty="0">
                <a:solidFill>
                  <a:srgbClr val="FFFFFF"/>
                </a:solidFill>
                <a:effectLst/>
                <a:latin typeface="ＭＳ ゴシック"/>
                <a:ea typeface="HGPｺﾞｼｯｸE"/>
                <a:cs typeface="Times New Roman"/>
              </a:rPr>
              <a:t>経営資源</a:t>
            </a:r>
            <a:r>
              <a:rPr lang="ja-JP" kern="100" dirty="0" smtClean="0">
                <a:solidFill>
                  <a:srgbClr val="FFFFFF"/>
                </a:solidFill>
                <a:effectLst/>
                <a:latin typeface="ＭＳ ゴシック"/>
                <a:ea typeface="HGPｺﾞｼｯｸE"/>
                <a:cs typeface="Times New Roman"/>
              </a:rPr>
              <a:t>（</a:t>
            </a:r>
            <a:r>
              <a:rPr lang="ja-JP" altLang="en-US" kern="100" dirty="0" smtClean="0">
                <a:solidFill>
                  <a:srgbClr val="FFFFFF"/>
                </a:solidFill>
                <a:effectLst/>
                <a:latin typeface="ＭＳ ゴシック"/>
                <a:ea typeface="HGPｺﾞｼｯｸE"/>
                <a:cs typeface="Times New Roman"/>
              </a:rPr>
              <a:t>カネ</a:t>
            </a:r>
            <a:r>
              <a:rPr lang="ja-JP" kern="100" dirty="0" smtClean="0">
                <a:solidFill>
                  <a:srgbClr val="FFFFFF"/>
                </a:solidFill>
                <a:effectLst/>
                <a:latin typeface="ＭＳ ゴシック"/>
                <a:ea typeface="HGPｺﾞｼｯｸE"/>
                <a:cs typeface="Times New Roman"/>
              </a:rPr>
              <a:t>）</a:t>
            </a:r>
            <a:r>
              <a:rPr lang="ja-JP" kern="100" dirty="0">
                <a:solidFill>
                  <a:srgbClr val="FFFFFF"/>
                </a:solidFill>
                <a:effectLst/>
                <a:latin typeface="ＭＳ ゴシック"/>
                <a:ea typeface="HGPｺﾞｼｯｸE"/>
                <a:cs typeface="Times New Roman"/>
              </a:rPr>
              <a:t>への事前対策</a:t>
            </a:r>
            <a:endParaRPr lang="ja-JP" kern="100" dirty="0">
              <a:effectLst/>
              <a:latin typeface="ＭＳ ゴシック"/>
              <a:cs typeface="Times New Roman"/>
            </a:endParaRPr>
          </a:p>
        </p:txBody>
      </p:sp>
      <p:graphicFrame>
        <p:nvGraphicFramePr>
          <p:cNvPr id="4" name="表 3"/>
          <p:cNvGraphicFramePr>
            <a:graphicFrameLocks noGrp="1"/>
          </p:cNvGraphicFramePr>
          <p:nvPr>
            <p:extLst>
              <p:ext uri="{D42A27DB-BD31-4B8C-83A1-F6EECF244321}">
                <p14:modId xmlns:p14="http://schemas.microsoft.com/office/powerpoint/2010/main" val="3051714188"/>
              </p:ext>
            </p:extLst>
          </p:nvPr>
        </p:nvGraphicFramePr>
        <p:xfrm>
          <a:off x="323528" y="1628800"/>
          <a:ext cx="8280920" cy="4646984"/>
        </p:xfrm>
        <a:graphic>
          <a:graphicData uri="http://schemas.openxmlformats.org/drawingml/2006/table">
            <a:tbl>
              <a:tblPr firstRow="1" firstCol="1" lastRow="1" lastCol="1" bandRow="1" bandCol="1">
                <a:tableStyleId>{5940675A-B579-460E-94D1-54222C63F5DA}</a:tableStyleId>
              </a:tblPr>
              <a:tblGrid>
                <a:gridCol w="1872208"/>
                <a:gridCol w="722288"/>
                <a:gridCol w="573856"/>
                <a:gridCol w="3024336"/>
                <a:gridCol w="1044116"/>
                <a:gridCol w="1044116"/>
              </a:tblGrid>
              <a:tr h="288032">
                <a:tc rowSpan="2" gridSpan="2">
                  <a:txBody>
                    <a:bodyPr/>
                    <a:lstStyle/>
                    <a:p>
                      <a:pPr marL="3175" indent="-3175" algn="ctr">
                        <a:lnSpc>
                          <a:spcPts val="1200"/>
                        </a:lnSpc>
                        <a:spcBef>
                          <a:spcPts val="405"/>
                        </a:spcBef>
                        <a:spcAft>
                          <a:spcPts val="405"/>
                        </a:spcAft>
                      </a:pPr>
                      <a:r>
                        <a:rPr lang="ja-JP" sz="1100" kern="100" dirty="0">
                          <a:effectLst/>
                        </a:rPr>
                        <a:t>【ステップ</a:t>
                      </a:r>
                      <a:r>
                        <a:rPr lang="en-US" sz="1100" kern="100" dirty="0">
                          <a:effectLst/>
                        </a:rPr>
                        <a:t>1</a:t>
                      </a:r>
                      <a:r>
                        <a:rPr lang="ja-JP" sz="1100" kern="100" dirty="0">
                          <a:effectLst/>
                        </a:rPr>
                        <a:t>】事前対策の実施状況の</a:t>
                      </a:r>
                      <a:r>
                        <a:rPr lang="ja-JP" sz="1100" kern="100" dirty="0" smtClean="0">
                          <a:effectLst/>
                        </a:rPr>
                        <a:t>把握</a:t>
                      </a:r>
                      <a:endParaRPr lang="en-US" altLang="ja-JP" sz="1100" kern="100" dirty="0" smtClean="0">
                        <a:effectLst/>
                      </a:endParaRPr>
                    </a:p>
                    <a:p>
                      <a:pPr marL="3175" indent="-3175" algn="ctr">
                        <a:lnSpc>
                          <a:spcPts val="1200"/>
                        </a:lnSpc>
                        <a:spcBef>
                          <a:spcPts val="405"/>
                        </a:spcBef>
                        <a:spcAft>
                          <a:spcPts val="405"/>
                        </a:spcAft>
                      </a:pPr>
                      <a:endParaRPr lang="ja-JP" sz="16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a:txBody>
                    <a:bodyPr/>
                    <a:lstStyle/>
                    <a:p>
                      <a:pPr marL="306070" indent="151130" algn="ctr">
                        <a:lnSpc>
                          <a:spcPts val="1200"/>
                        </a:lnSpc>
                        <a:spcBef>
                          <a:spcPts val="405"/>
                        </a:spcBef>
                        <a:spcAft>
                          <a:spcPts val="405"/>
                        </a:spcAft>
                      </a:pPr>
                      <a:r>
                        <a:rPr lang="en-US" sz="1100" kern="100" dirty="0">
                          <a:effectLst/>
                        </a:rPr>
                        <a:t> </a:t>
                      </a:r>
                      <a:endParaRPr lang="ja-JP" sz="16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3">
                  <a:txBody>
                    <a:bodyPr/>
                    <a:lstStyle/>
                    <a:p>
                      <a:pPr marL="3175" indent="-3175" algn="ctr">
                        <a:lnSpc>
                          <a:spcPts val="1200"/>
                        </a:lnSpc>
                        <a:spcBef>
                          <a:spcPts val="405"/>
                        </a:spcBef>
                        <a:spcAft>
                          <a:spcPts val="405"/>
                        </a:spcAft>
                      </a:pPr>
                      <a:r>
                        <a:rPr lang="ja-JP" sz="1100" kern="100" dirty="0">
                          <a:effectLst/>
                        </a:rPr>
                        <a:t>【ステップ</a:t>
                      </a:r>
                      <a:r>
                        <a:rPr lang="en-US" sz="1100" kern="100" dirty="0">
                          <a:effectLst/>
                        </a:rPr>
                        <a:t>2</a:t>
                      </a:r>
                      <a:r>
                        <a:rPr lang="ja-JP" sz="1100" kern="100" dirty="0">
                          <a:effectLst/>
                        </a:rPr>
                        <a:t>】事前対策の検討・実施</a:t>
                      </a:r>
                      <a:endParaRPr lang="ja-JP" sz="16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r>
              <a:tr h="288032">
                <a:tc gridSpan="2" vMerge="1">
                  <a:txBody>
                    <a:bodyPr/>
                    <a:lstStyle/>
                    <a:p>
                      <a:endParaRPr kumimoji="1" lang="ja-JP" altLang="en-US"/>
                    </a:p>
                  </a:txBody>
                  <a:tcPr/>
                </a:tc>
                <a:tc hMerge="1" vMerge="1">
                  <a:txBody>
                    <a:bodyPr/>
                    <a:lstStyle/>
                    <a:p>
                      <a:endParaRPr kumimoji="1" lang="ja-JP" altLang="en-US"/>
                    </a:p>
                  </a:txBody>
                  <a:tcPr/>
                </a:tc>
                <a:tc>
                  <a:txBody>
                    <a:bodyPr/>
                    <a:lstStyle/>
                    <a:p>
                      <a:pPr marL="306070" indent="151130" algn="l">
                        <a:lnSpc>
                          <a:spcPts val="1200"/>
                        </a:lnSpc>
                        <a:spcBef>
                          <a:spcPts val="405"/>
                        </a:spcBef>
                        <a:spcAft>
                          <a:spcPts val="405"/>
                        </a:spcAft>
                      </a:pPr>
                      <a:r>
                        <a:rPr lang="en-US" sz="1000" kern="100" dirty="0">
                          <a:effectLst/>
                        </a:rPr>
                        <a:t> </a:t>
                      </a:r>
                      <a:endParaRPr lang="ja-JP" sz="12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indent="0" algn="ctr">
                        <a:lnSpc>
                          <a:spcPts val="1200"/>
                        </a:lnSpc>
                        <a:spcBef>
                          <a:spcPts val="405"/>
                        </a:spcBef>
                        <a:spcAft>
                          <a:spcPts val="405"/>
                        </a:spcAft>
                      </a:pPr>
                      <a:r>
                        <a:rPr lang="ja-JP" sz="1000" kern="100" dirty="0">
                          <a:effectLst/>
                        </a:rPr>
                        <a:t>何をやる？</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tcPr>
                </a:tc>
                <a:tc>
                  <a:txBody>
                    <a:bodyPr/>
                    <a:lstStyle/>
                    <a:p>
                      <a:pPr marL="3175" indent="-3175" algn="ctr">
                        <a:lnSpc>
                          <a:spcPts val="1200"/>
                        </a:lnSpc>
                        <a:spcBef>
                          <a:spcPts val="405"/>
                        </a:spcBef>
                        <a:spcAft>
                          <a:spcPts val="405"/>
                        </a:spcAft>
                      </a:pPr>
                      <a:r>
                        <a:rPr lang="ja-JP" sz="1000" kern="100" dirty="0">
                          <a:effectLst/>
                        </a:rPr>
                        <a:t>誰がやる？</a:t>
                      </a:r>
                      <a:endParaRPr lang="ja-JP" sz="1200" kern="100" dirty="0">
                        <a:effectLst/>
                        <a:latin typeface="Tahoma"/>
                        <a:ea typeface="HGｺﾞｼｯｸM"/>
                        <a:cs typeface="Times New Roman"/>
                      </a:endParaRPr>
                    </a:p>
                  </a:txBody>
                  <a:tcPr marL="36195" marR="36195" marT="0" marB="0" anchor="ctr"/>
                </a:tc>
                <a:tc>
                  <a:txBody>
                    <a:bodyPr/>
                    <a:lstStyle/>
                    <a:p>
                      <a:pPr marL="0" indent="0" algn="ctr">
                        <a:lnSpc>
                          <a:spcPts val="1200"/>
                        </a:lnSpc>
                        <a:spcBef>
                          <a:spcPts val="405"/>
                        </a:spcBef>
                        <a:spcAft>
                          <a:spcPts val="405"/>
                        </a:spcAft>
                      </a:pPr>
                      <a:r>
                        <a:rPr lang="ja-JP" sz="1000" kern="100" dirty="0">
                          <a:effectLst/>
                        </a:rPr>
                        <a:t>いつやる？</a:t>
                      </a:r>
                      <a:endParaRPr lang="ja-JP" sz="12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tcPr>
                </a:tc>
              </a:tr>
              <a:tr h="1017730">
                <a:tc rowSpan="2">
                  <a:txBody>
                    <a:bodyPr/>
                    <a:lstStyle/>
                    <a:p>
                      <a:pPr marL="3175" indent="-3175" algn="l">
                        <a:lnSpc>
                          <a:spcPct val="100000"/>
                        </a:lnSpc>
                        <a:spcBef>
                          <a:spcPts val="405"/>
                        </a:spcBef>
                        <a:spcAft>
                          <a:spcPts val="405"/>
                        </a:spcAft>
                      </a:pPr>
                      <a:r>
                        <a:rPr lang="ja-JP" altLang="en-US" sz="1800" kern="100" dirty="0" smtClean="0">
                          <a:effectLst/>
                        </a:rPr>
                        <a:t>操業が停止した場合に、必要な運転資金を把握しているか？</a:t>
                      </a:r>
                      <a:endParaRPr lang="ja-JP" sz="28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indent="0" algn="l">
                        <a:lnSpc>
                          <a:spcPts val="1200"/>
                        </a:lnSpc>
                        <a:spcBef>
                          <a:spcPts val="405"/>
                        </a:spcBef>
                        <a:spcAft>
                          <a:spcPts val="405"/>
                        </a:spcAft>
                      </a:pPr>
                      <a:r>
                        <a:rPr lang="ja-JP" sz="1100" kern="100" dirty="0">
                          <a:effectLst/>
                        </a:rPr>
                        <a:t>□　</a:t>
                      </a:r>
                      <a:r>
                        <a:rPr lang="ja-JP" sz="1100" kern="100" dirty="0" smtClean="0">
                          <a:effectLst/>
                        </a:rPr>
                        <a:t>はい</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06070" indent="151130" algn="l">
                        <a:lnSpc>
                          <a:spcPts val="1200"/>
                        </a:lnSpc>
                        <a:spcBef>
                          <a:spcPts val="405"/>
                        </a:spcBef>
                        <a:spcAft>
                          <a:spcPts val="405"/>
                        </a:spcAft>
                      </a:pPr>
                      <a:endParaRPr lang="en-US" sz="1100" kern="100" dirty="0">
                        <a:effectLst/>
                        <a:latin typeface="HGPｺﾞｼｯｸM"/>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tcPr>
                </a:tc>
              </a:tr>
              <a:tr h="1017730">
                <a:tc vMerge="1">
                  <a:txBody>
                    <a:bodyPr/>
                    <a:lstStyle/>
                    <a:p>
                      <a:endParaRPr kumimoji="1" lang="ja-JP" altLang="en-US"/>
                    </a:p>
                  </a:txBody>
                  <a:tcPr/>
                </a:tc>
                <a:tc>
                  <a:txBody>
                    <a:bodyPr/>
                    <a:lstStyle/>
                    <a:p>
                      <a:pPr marL="3175" indent="-3175" algn="l">
                        <a:lnSpc>
                          <a:spcPts val="1200"/>
                        </a:lnSpc>
                        <a:spcBef>
                          <a:spcPts val="405"/>
                        </a:spcBef>
                        <a:spcAft>
                          <a:spcPts val="405"/>
                        </a:spcAft>
                      </a:pPr>
                      <a:r>
                        <a:rPr lang="ja-JP" sz="1100" kern="100" dirty="0">
                          <a:effectLst/>
                        </a:rPr>
                        <a:t>□　</a:t>
                      </a:r>
                      <a:r>
                        <a:rPr lang="ja-JP" sz="1100" kern="100" dirty="0" smtClean="0">
                          <a:effectLst/>
                        </a:rPr>
                        <a:t>いいえ</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06070" indent="151130"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017730">
                <a:tc rowSpan="2">
                  <a:txBody>
                    <a:bodyPr/>
                    <a:lstStyle/>
                    <a:p>
                      <a:pPr marL="3175" indent="-3175" algn="l">
                        <a:lnSpc>
                          <a:spcPct val="100000"/>
                        </a:lnSpc>
                        <a:spcBef>
                          <a:spcPts val="405"/>
                        </a:spcBef>
                        <a:spcAft>
                          <a:spcPts val="405"/>
                        </a:spcAft>
                      </a:pPr>
                      <a:r>
                        <a:rPr lang="ja-JP" altLang="en-US" sz="1800" kern="100" dirty="0" smtClean="0">
                          <a:effectLst/>
                        </a:rPr>
                        <a:t>緊急時に運転資金として活用できる現金・預金を準備しているか？</a:t>
                      </a:r>
                      <a:endParaRPr lang="ja-JP" sz="28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tcPr>
                </a:tc>
                <a:tc>
                  <a:txBody>
                    <a:bodyPr/>
                    <a:lstStyle/>
                    <a:p>
                      <a:pPr marL="0" indent="0" algn="l">
                        <a:lnSpc>
                          <a:spcPts val="1200"/>
                        </a:lnSpc>
                        <a:spcBef>
                          <a:spcPts val="405"/>
                        </a:spcBef>
                        <a:spcAft>
                          <a:spcPts val="405"/>
                        </a:spcAft>
                      </a:pPr>
                      <a:r>
                        <a:rPr lang="ja-JP" sz="1100" kern="100" dirty="0">
                          <a:effectLst/>
                        </a:rPr>
                        <a:t>□　はい</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06070" indent="151130" algn="l">
                        <a:lnSpc>
                          <a:spcPts val="1200"/>
                        </a:lnSpc>
                        <a:spcBef>
                          <a:spcPts val="405"/>
                        </a:spcBef>
                        <a:spcAft>
                          <a:spcPts val="405"/>
                        </a:spcAft>
                      </a:pPr>
                      <a:endParaRPr lang="en-US" sz="1100" kern="100" dirty="0">
                        <a:effectLst/>
                        <a:latin typeface="HGPｺﾞｼｯｸM"/>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rowSpan="2">
                  <a:txBody>
                    <a:bodyPr/>
                    <a:lstStyle/>
                    <a:p>
                      <a:pPr marL="0" indent="0"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B w="12700" cap="flat" cmpd="sng" algn="ctr">
                      <a:solidFill>
                        <a:schemeClr val="tx1"/>
                      </a:solidFill>
                      <a:prstDash val="solid"/>
                      <a:round/>
                      <a:headEnd type="none" w="med" len="med"/>
                      <a:tailEnd type="none" w="med" len="med"/>
                    </a:lnB>
                  </a:tcPr>
                </a:tc>
                <a:tc rowSpan="2">
                  <a:txBody>
                    <a:bodyPr/>
                    <a:lstStyle/>
                    <a:p>
                      <a:pPr marL="3175" indent="-3175"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017730">
                <a:tc vMerge="1">
                  <a:txBody>
                    <a:bodyPr/>
                    <a:lstStyle/>
                    <a:p>
                      <a:endParaRPr kumimoji="1" lang="ja-JP" altLang="en-US"/>
                    </a:p>
                  </a:txBody>
                  <a:tcPr/>
                </a:tc>
                <a:tc>
                  <a:txBody>
                    <a:bodyPr/>
                    <a:lstStyle/>
                    <a:p>
                      <a:pPr marL="3175" indent="-3175" algn="l">
                        <a:lnSpc>
                          <a:spcPts val="1200"/>
                        </a:lnSpc>
                        <a:spcBef>
                          <a:spcPts val="405"/>
                        </a:spcBef>
                        <a:spcAft>
                          <a:spcPts val="405"/>
                        </a:spcAft>
                      </a:pPr>
                      <a:r>
                        <a:rPr lang="ja-JP" sz="1100" kern="100" dirty="0">
                          <a:effectLst/>
                        </a:rPr>
                        <a:t>□　いいえ</a:t>
                      </a:r>
                      <a:endParaRPr lang="ja-JP" sz="1200" kern="100" dirty="0">
                        <a:effectLst/>
                        <a:latin typeface="Tahoma"/>
                        <a:ea typeface="HGｺﾞｼｯｸM"/>
                        <a:cs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306070" indent="151130" algn="l">
                        <a:lnSpc>
                          <a:spcPts val="1200"/>
                        </a:lnSpc>
                        <a:spcBef>
                          <a:spcPts val="405"/>
                        </a:spcBef>
                        <a:spcAft>
                          <a:spcPts val="405"/>
                        </a:spcAft>
                      </a:pPr>
                      <a:r>
                        <a:rPr lang="en-US" sz="1100" kern="100" dirty="0">
                          <a:effectLst/>
                        </a:rPr>
                        <a:t> </a:t>
                      </a:r>
                      <a:endParaRPr lang="ja-JP" sz="1200" kern="100" dirty="0">
                        <a:effectLst/>
                        <a:latin typeface="Tahoma"/>
                        <a:ea typeface="HGｺﾞｼｯｸM"/>
                        <a:cs typeface="Times New Roman"/>
                      </a:endParaRPr>
                    </a:p>
                  </a:txBody>
                  <a:tcPr marL="36195" marR="361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5" name="AutoShape 2285"/>
          <p:cNvSpPr>
            <a:spLocks noChangeArrowheads="1"/>
          </p:cNvSpPr>
          <p:nvPr/>
        </p:nvSpPr>
        <p:spPr bwMode="auto">
          <a:xfrm>
            <a:off x="4840288" y="7011988"/>
            <a:ext cx="173037" cy="571500"/>
          </a:xfrm>
          <a:prstGeom prst="rightArrow">
            <a:avLst>
              <a:gd name="adj1" fmla="val 50000"/>
              <a:gd name="adj2" fmla="val 46884"/>
            </a:avLst>
          </a:prstGeom>
          <a:gradFill rotWithShape="1">
            <a:gsLst>
              <a:gs pos="0">
                <a:srgbClr val="0000FF"/>
              </a:gs>
              <a:gs pos="100000">
                <a:srgbClr val="333399"/>
              </a:gs>
            </a:gsLst>
            <a:lin ang="0" scaled="1"/>
          </a:gra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p>
        </p:txBody>
      </p:sp>
      <p:sp>
        <p:nvSpPr>
          <p:cNvPr id="6" name="AutoShape 2286"/>
          <p:cNvSpPr>
            <a:spLocks noChangeArrowheads="1"/>
          </p:cNvSpPr>
          <p:nvPr/>
        </p:nvSpPr>
        <p:spPr bwMode="auto">
          <a:xfrm>
            <a:off x="4833938" y="8004175"/>
            <a:ext cx="174625" cy="571500"/>
          </a:xfrm>
          <a:prstGeom prst="rightArrow">
            <a:avLst>
              <a:gd name="adj1" fmla="val 50000"/>
              <a:gd name="adj2" fmla="val 46884"/>
            </a:avLst>
          </a:prstGeom>
          <a:gradFill rotWithShape="1">
            <a:gsLst>
              <a:gs pos="0">
                <a:srgbClr val="0000FF"/>
              </a:gs>
              <a:gs pos="100000">
                <a:srgbClr val="333399"/>
              </a:gs>
            </a:gsLst>
            <a:lin ang="0" scaled="1"/>
          </a:gradFill>
          <a:ln>
            <a:noFill/>
          </a:ln>
          <a:extLst>
            <a:ext uri="{91240B29-F687-4F45-9708-019B960494DF}">
              <a14:hiddenLine xmlns:a14="http://schemas.microsoft.com/office/drawing/2010/main" w="9525">
                <a:solidFill>
                  <a:srgbClr val="0000FF"/>
                </a:solidFill>
                <a:miter lim="800000"/>
                <a:headEnd/>
                <a:tailEnd/>
              </a14:hiddenLine>
            </a:ext>
          </a:extLst>
        </p:spPr>
        <p:txBody>
          <a:bodyPr rot="0" vert="horz" wrap="square" lIns="74295" tIns="8890" rIns="74295" bIns="8890" anchor="t" anchorCtr="0" upright="1">
            <a:noAutofit/>
          </a:bodyPr>
          <a:lstStyle/>
          <a:p>
            <a:endParaRPr lang="ja-JP" altLang="en-US"/>
          </a:p>
        </p:txBody>
      </p:sp>
      <p:sp>
        <p:nvSpPr>
          <p:cNvPr id="7" name="AutoShape 2285"/>
          <p:cNvSpPr>
            <a:spLocks noChangeArrowheads="1"/>
          </p:cNvSpPr>
          <p:nvPr/>
        </p:nvSpPr>
        <p:spPr bwMode="auto">
          <a:xfrm>
            <a:off x="3059832" y="2924944"/>
            <a:ext cx="360040" cy="648072"/>
          </a:xfrm>
          <a:prstGeom prst="rightArrow">
            <a:avLst>
              <a:gd name="adj1" fmla="val 50000"/>
              <a:gd name="adj2" fmla="val 57350"/>
            </a:avLst>
          </a:prstGeom>
          <a:gradFill rotWithShape="1">
            <a:gsLst>
              <a:gs pos="0">
                <a:srgbClr val="0000FF"/>
              </a:gs>
              <a:gs pos="100000">
                <a:srgbClr val="333399"/>
              </a:gs>
            </a:gsLst>
            <a:lin ang="0" scaled="1"/>
          </a:gra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p>
        </p:txBody>
      </p:sp>
      <p:sp>
        <p:nvSpPr>
          <p:cNvPr id="10" name="AutoShape 2285"/>
          <p:cNvSpPr>
            <a:spLocks noChangeArrowheads="1"/>
          </p:cNvSpPr>
          <p:nvPr/>
        </p:nvSpPr>
        <p:spPr bwMode="auto">
          <a:xfrm>
            <a:off x="3059832" y="4941168"/>
            <a:ext cx="360040" cy="648072"/>
          </a:xfrm>
          <a:prstGeom prst="rightArrow">
            <a:avLst>
              <a:gd name="adj1" fmla="val 50000"/>
              <a:gd name="adj2" fmla="val 57350"/>
            </a:avLst>
          </a:prstGeom>
          <a:gradFill rotWithShape="1">
            <a:gsLst>
              <a:gs pos="0">
                <a:srgbClr val="0000FF"/>
              </a:gs>
              <a:gs pos="100000">
                <a:srgbClr val="333399"/>
              </a:gs>
            </a:gsLst>
            <a:lin ang="0" scaled="1"/>
          </a:gradFill>
          <a:ln>
            <a:noFill/>
          </a:ln>
          <a:effectLst/>
          <a:extLst>
            <a:ext uri="{91240B29-F687-4F45-9708-019B960494DF}">
              <a14:hiddenLine xmlns:a14="http://schemas.microsoft.com/office/drawing/2010/main" w="9525"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74295" tIns="8890" rIns="74295" bIns="8890" anchor="t" anchorCtr="0" upright="1">
            <a:noAutofit/>
          </a:bodyPr>
          <a:lstStyle/>
          <a:p>
            <a:endParaRPr lang="ja-JP" altLang="en-US"/>
          </a:p>
        </p:txBody>
      </p:sp>
    </p:spTree>
    <p:extLst>
      <p:ext uri="{BB962C8B-B14F-4D97-AF65-F5344CB8AC3E}">
        <p14:creationId xmlns:p14="http://schemas.microsoft.com/office/powerpoint/2010/main" val="39858309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Cactus">
  <a:themeElements>
    <a:clrScheme name="Cactus 2">
      <a:dk1>
        <a:srgbClr val="000000"/>
      </a:dk1>
      <a:lt1>
        <a:srgbClr val="FFFFFF"/>
      </a:lt1>
      <a:dk2>
        <a:srgbClr val="000000"/>
      </a:dk2>
      <a:lt2>
        <a:srgbClr val="006600"/>
      </a:lt2>
      <a:accent1>
        <a:srgbClr val="F5EBC1"/>
      </a:accent1>
      <a:accent2>
        <a:srgbClr val="FFCC00"/>
      </a:accent2>
      <a:accent3>
        <a:srgbClr val="FFFFFF"/>
      </a:accent3>
      <a:accent4>
        <a:srgbClr val="000000"/>
      </a:accent4>
      <a:accent5>
        <a:srgbClr val="F9F3DD"/>
      </a:accent5>
      <a:accent6>
        <a:srgbClr val="E7B900"/>
      </a:accent6>
      <a:hlink>
        <a:srgbClr val="D4876C"/>
      </a:hlink>
      <a:folHlink>
        <a:srgbClr val="B2B2B2"/>
      </a:folHlink>
    </a:clrScheme>
    <a:fontScheme name="Cactus">
      <a:majorFont>
        <a:latin typeface="Arial Narrow"/>
        <a:ea typeface="ＭＳ Ｐゴシック"/>
        <a:cs typeface=""/>
      </a:majorFont>
      <a:minorFont>
        <a:latin typeface="Arial Narrow"/>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charset="0"/>
            <a:ea typeface="ＭＳ Ｐゴシック" charset="-128"/>
          </a:defRPr>
        </a:defPPr>
      </a:lstStyle>
    </a:lnDef>
  </a:objectDefaults>
  <a:extraClrSchemeLst>
    <a:extraClrScheme>
      <a:clrScheme name="Cactus 1">
        <a:dk1>
          <a:srgbClr val="FF9900"/>
        </a:dk1>
        <a:lt1>
          <a:srgbClr val="FFFFCC"/>
        </a:lt1>
        <a:dk2>
          <a:srgbClr val="000000"/>
        </a:dk2>
        <a:lt2>
          <a:srgbClr val="FFCC00"/>
        </a:lt2>
        <a:accent1>
          <a:srgbClr val="6B6253"/>
        </a:accent1>
        <a:accent2>
          <a:srgbClr val="72543E"/>
        </a:accent2>
        <a:accent3>
          <a:srgbClr val="AAAAAA"/>
        </a:accent3>
        <a:accent4>
          <a:srgbClr val="DADAAE"/>
        </a:accent4>
        <a:accent5>
          <a:srgbClr val="BAB7B3"/>
        </a:accent5>
        <a:accent6>
          <a:srgbClr val="674B37"/>
        </a:accent6>
        <a:hlink>
          <a:srgbClr val="DA9880"/>
        </a:hlink>
        <a:folHlink>
          <a:srgbClr val="B2B2B2"/>
        </a:folHlink>
      </a:clrScheme>
      <a:clrMap bg1="dk2" tx1="lt1" bg2="dk1" tx2="lt2" accent1="accent1" accent2="accent2" accent3="accent3" accent4="accent4" accent5="accent5" accent6="accent6" hlink="hlink" folHlink="folHlink"/>
    </a:extraClrScheme>
    <a:extraClrScheme>
      <a:clrScheme name="Cactus 2">
        <a:dk1>
          <a:srgbClr val="000000"/>
        </a:dk1>
        <a:lt1>
          <a:srgbClr val="FFFFFF"/>
        </a:lt1>
        <a:dk2>
          <a:srgbClr val="000000"/>
        </a:dk2>
        <a:lt2>
          <a:srgbClr val="006600"/>
        </a:lt2>
        <a:accent1>
          <a:srgbClr val="F5EBC1"/>
        </a:accent1>
        <a:accent2>
          <a:srgbClr val="FFCC00"/>
        </a:accent2>
        <a:accent3>
          <a:srgbClr val="FFFFFF"/>
        </a:accent3>
        <a:accent4>
          <a:srgbClr val="000000"/>
        </a:accent4>
        <a:accent5>
          <a:srgbClr val="F9F3DD"/>
        </a:accent5>
        <a:accent6>
          <a:srgbClr val="E7B900"/>
        </a:accent6>
        <a:hlink>
          <a:srgbClr val="D4876C"/>
        </a:hlink>
        <a:folHlink>
          <a:srgbClr val="B2B2B2"/>
        </a:folHlink>
      </a:clrScheme>
      <a:clrMap bg1="lt1" tx1="dk1" bg2="lt2" tx2="dk2" accent1="accent1" accent2="accent2" accent3="accent3" accent4="accent4" accent5="accent5" accent6="accent6" hlink="hlink" folHlink="folHlink"/>
    </a:extraClrScheme>
    <a:extraClrScheme>
      <a:clrScheme name="Cactus 3">
        <a:dk1>
          <a:srgbClr val="000000"/>
        </a:dk1>
        <a:lt1>
          <a:srgbClr val="FFFFFF"/>
        </a:lt1>
        <a:dk2>
          <a:srgbClr val="000000"/>
        </a:dk2>
        <a:lt2>
          <a:srgbClr val="292929"/>
        </a:lt2>
        <a:accent1>
          <a:srgbClr val="EAEAEA"/>
        </a:accent1>
        <a:accent2>
          <a:srgbClr val="969696"/>
        </a:accent2>
        <a:accent3>
          <a:srgbClr val="FFFFFF"/>
        </a:accent3>
        <a:accent4>
          <a:srgbClr val="000000"/>
        </a:accent4>
        <a:accent5>
          <a:srgbClr val="F3F3F3"/>
        </a:accent5>
        <a:accent6>
          <a:srgbClr val="878787"/>
        </a:accent6>
        <a:hlink>
          <a:srgbClr val="5F5F5F"/>
        </a:hlink>
        <a:folHlink>
          <a:srgbClr val="B2B2B2"/>
        </a:folHlink>
      </a:clrScheme>
      <a:clrMap bg1="lt1" tx1="dk1" bg2="lt2" tx2="dk2" accent1="accent1" accent2="accent2" accent3="accent3" accent4="accent4" accent5="accent5" accent6="accent6" hlink="hlink" folHlink="folHlink"/>
    </a:extraClrScheme>
    <a:extraClrScheme>
      <a:clrScheme name="Cactus 4">
        <a:dk1>
          <a:srgbClr val="000000"/>
        </a:dk1>
        <a:lt1>
          <a:srgbClr val="FFFFFF"/>
        </a:lt1>
        <a:dk2>
          <a:srgbClr val="000000"/>
        </a:dk2>
        <a:lt2>
          <a:srgbClr val="006600"/>
        </a:lt2>
        <a:accent1>
          <a:srgbClr val="D8EBB3"/>
        </a:accent1>
        <a:accent2>
          <a:srgbClr val="CCCC00"/>
        </a:accent2>
        <a:accent3>
          <a:srgbClr val="FFFFFF"/>
        </a:accent3>
        <a:accent4>
          <a:srgbClr val="000000"/>
        </a:accent4>
        <a:accent5>
          <a:srgbClr val="E9F3D6"/>
        </a:accent5>
        <a:accent6>
          <a:srgbClr val="B9B900"/>
        </a:accent6>
        <a:hlink>
          <a:srgbClr val="FFBE7D"/>
        </a:hlink>
        <a:folHlink>
          <a:srgbClr val="B2B2B2"/>
        </a:folHlink>
      </a:clrScheme>
      <a:clrMap bg1="lt1" tx1="dk1" bg2="lt2" tx2="dk2" accent1="accent1" accent2="accent2" accent3="accent3" accent4="accent4" accent5="accent5" accent6="accent6" hlink="hlink" folHlink="folHlink"/>
    </a:extraClrScheme>
    <a:extraClrScheme>
      <a:clrScheme name="Cactus 5">
        <a:dk1>
          <a:srgbClr val="000000"/>
        </a:dk1>
        <a:lt1>
          <a:srgbClr val="E5D3B3"/>
        </a:lt1>
        <a:dk2>
          <a:srgbClr val="800000"/>
        </a:dk2>
        <a:lt2>
          <a:srgbClr val="009900"/>
        </a:lt2>
        <a:accent1>
          <a:srgbClr val="D5B095"/>
        </a:accent1>
        <a:accent2>
          <a:srgbClr val="E28666"/>
        </a:accent2>
        <a:accent3>
          <a:srgbClr val="F0E6D6"/>
        </a:accent3>
        <a:accent4>
          <a:srgbClr val="000000"/>
        </a:accent4>
        <a:accent5>
          <a:srgbClr val="E7D4C8"/>
        </a:accent5>
        <a:accent6>
          <a:srgbClr val="CD795C"/>
        </a:accent6>
        <a:hlink>
          <a:srgbClr val="B75735"/>
        </a:hlink>
        <a:folHlink>
          <a:srgbClr val="B2B2B2"/>
        </a:folHlink>
      </a:clrScheme>
      <a:clrMap bg1="lt1" tx1="dk1" bg2="lt2" tx2="dk2" accent1="accent1" accent2="accent2" accent3="accent3" accent4="accent4" accent5="accent5" accent6="accent6" hlink="hlink" folHlink="folHlink"/>
    </a:extraClrScheme>
    <a:extraClrScheme>
      <a:clrScheme name="Cactus 6">
        <a:dk1>
          <a:srgbClr val="99CC00"/>
        </a:dk1>
        <a:lt1>
          <a:srgbClr val="FFFFFF"/>
        </a:lt1>
        <a:dk2>
          <a:srgbClr val="51399D"/>
        </a:dk2>
        <a:lt2>
          <a:srgbClr val="FFFFCC"/>
        </a:lt2>
        <a:accent1>
          <a:srgbClr val="877CAA"/>
        </a:accent1>
        <a:accent2>
          <a:srgbClr val="000058"/>
        </a:accent2>
        <a:accent3>
          <a:srgbClr val="B3AECC"/>
        </a:accent3>
        <a:accent4>
          <a:srgbClr val="DADADA"/>
        </a:accent4>
        <a:accent5>
          <a:srgbClr val="C3BFD2"/>
        </a:accent5>
        <a:accent6>
          <a:srgbClr val="00004F"/>
        </a:accent6>
        <a:hlink>
          <a:srgbClr val="FFCC00"/>
        </a:hlink>
        <a:folHlink>
          <a:srgbClr val="B2B2B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3778</TotalTime>
  <Words>845</Words>
  <Application>Microsoft Office PowerPoint</Application>
  <PresentationFormat>画面に合わせる (4:3)</PresentationFormat>
  <Paragraphs>187</Paragraphs>
  <Slides>13</Slides>
  <Notes>1</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Cactus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(株)電通国際情報サービス</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dpro</dc:creator>
  <cp:lastModifiedBy>kotonoha01</cp:lastModifiedBy>
  <cp:revision>770</cp:revision>
  <cp:lastPrinted>2017-12-13T02:27:02Z</cp:lastPrinted>
  <dcterms:created xsi:type="dcterms:W3CDTF">2008-04-18T07:29:15Z</dcterms:created>
  <dcterms:modified xsi:type="dcterms:W3CDTF">2017-12-29T00:35:48Z</dcterms:modified>
</cp:coreProperties>
</file>